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4"/>
  </p:sldMasterIdLst>
  <p:notesMasterIdLst>
    <p:notesMasterId r:id="rId15"/>
  </p:notesMasterIdLst>
  <p:sldIdLst>
    <p:sldId id="289" r:id="rId5"/>
    <p:sldId id="346" r:id="rId6"/>
    <p:sldId id="343" r:id="rId7"/>
    <p:sldId id="344" r:id="rId8"/>
    <p:sldId id="2334" r:id="rId9"/>
    <p:sldId id="345" r:id="rId10"/>
    <p:sldId id="2333" r:id="rId11"/>
    <p:sldId id="6009" r:id="rId12"/>
    <p:sldId id="2337" r:id="rId13"/>
    <p:sldId id="347" r:id="rId14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000000"/>
          </p15:clr>
        </p15:guide>
        <p15:guide id="2" pos="2880">
          <p15:clr>
            <a:srgbClr val="000000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  <p:ext uri="GoogleSlidesCustomDataVersion2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68" roundtripDataSignature="AMtx7mjgOoSM3bxI1+lSII6NDYzEeRJIKA==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E536603-0513-BE43-6402-00A84A0E6033}" name="Wilson, Anna" initials="WA" userId="S::amw061@ucsd.edu::6b6dfc5a-006b-4e52-8fb4-b1df7d6f22d6" providerId="AD"/>
  <p188:author id="{1541D05D-0439-08EA-F916-85266C232810}" name="Wilson, Anna" initials="" userId="S::amw061@UCSD.EDU::6b6dfc5a-006b-4e52-8fb4-b1df7d6f22d6" providerId="AD"/>
  <p188:author id="{5B0E9064-27A0-21E0-9E47-BAE8E1E513C8}" name="Hecht, Chad" initials="CH" userId="S::checht@UCSD.EDU::a5547f03-588e-4423-9824-b6a74c445cfc" providerId="AD"/>
  <p188:author id="{BE0D9F71-5557-5046-C2D4-6427F3282931}" name="ODonnell, Arleen" initials="" userId="S::a1odonnell@UCSD.EDU::56edd739-e085-4378-91fc-6a137a1f6f8b" providerId="AD"/>
  <p188:author id="{A2FD4A77-F966-5571-86FA-12A8EA1B87C8}" name="Dixon, Taylor" initials="DT" userId="S::t3dixon@ucsd.edu::a1dd00a8-ff28-429b-9dc2-1e984cd8e005" providerId="AD"/>
  <p188:author id="{A377188A-0F09-6CB2-B07D-5E799BAF707B}" name="Cooper, Ava" initials="CA" userId="S::aecooper@ucsd.edu::ce802032-f3b7-46e9-9fae-253cee52091a" providerId="AD"/>
  <p188:author id="{892116A6-E0D2-CD31-B054-09137FE5B550}" name="Pan, Ming" initials="PM" userId="S::m3pan@ucsd.edu::13ce01a6-a530-4f36-bf0c-8d3811c899bc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9425"/>
    <a:srgbClr val="000000"/>
    <a:srgbClr val="BFBFBF"/>
    <a:srgbClr val="006C92"/>
    <a:srgbClr val="4D7CDE"/>
    <a:srgbClr val="3DAF4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9342C780-FBA3-4DC7-9188-4BEEF21A2216}">
  <a:tblStyle styleId="{9342C780-FBA3-4DC7-9188-4BEEF21A2216}" styleName="Table_0">
    <a:wholeTbl>
      <a:tcTxStyle b="off" i="off">
        <a:font>
          <a:latin typeface="Arial"/>
          <a:ea typeface="Arial"/>
          <a:cs typeface="Arial"/>
        </a:font>
        <a:srgbClr val="000000"/>
      </a:tcTxStyle>
      <a:tcStyle>
        <a:tcBdr/>
      </a:tcStyle>
    </a:wholeTbl>
    <a:band1H>
      <a:tcTxStyle b="off" i="off"/>
      <a:tcStyle>
        <a:tcBdr/>
      </a:tcStyle>
    </a:band1H>
    <a:band2H>
      <a:tcTxStyle b="off" i="off"/>
      <a:tcStyle>
        <a:tcBdr/>
      </a:tcStyle>
    </a:band2H>
    <a:band1V>
      <a:tcTxStyle b="off" i="off"/>
      <a:tcStyle>
        <a:tcBdr/>
      </a:tcStyle>
    </a:band1V>
    <a:band2V>
      <a:tcTxStyle b="off" i="off"/>
      <a:tcStyle>
        <a:tcBdr/>
      </a:tcStyle>
    </a:band2V>
    <a:lastCol>
      <a:tcTxStyle b="off" i="off"/>
      <a:tcStyle>
        <a:tcBdr/>
      </a:tcStyle>
    </a:lastCol>
    <a:firstCol>
      <a:tcTxStyle b="off" i="off"/>
      <a:tcStyle>
        <a:tcBdr/>
      </a:tcStyle>
    </a:firstCol>
    <a:lastRow>
      <a:tcTxStyle b="off" i="off"/>
      <a:tcStyle>
        <a:tcBdr/>
      </a:tcStyle>
    </a:lastRow>
    <a:seCell>
      <a:tcTxStyle b="off" i="off"/>
      <a:tcStyle>
        <a:tcBdr/>
      </a:tcStyle>
    </a:seCell>
    <a:swCell>
      <a:tcTxStyle b="off" i="off"/>
      <a:tcStyle>
        <a:tcBdr/>
      </a:tcStyle>
    </a:swCell>
    <a:firstRow>
      <a:tcTxStyle b="off" i="off"/>
      <a:tcStyle>
        <a:tcBdr/>
      </a:tcStyle>
    </a:firstRow>
    <a:neCell>
      <a:tcTxStyle b="off" i="off"/>
      <a:tcStyle>
        <a:tcBdr/>
      </a:tcStyle>
    </a:neCell>
    <a:nwCell>
      <a:tcTxStyle b="off" i="off"/>
      <a:tcStyle>
        <a:tcBdr/>
      </a:tcStyle>
    </a:nwCell>
  </a:tblStyle>
  <a:tblStyle styleId="{3D5836F9-6C1C-49F3-BDE7-94B1E6166835}" styleName="Table_1">
    <a:wholeTbl>
      <a:tcTxStyle b="off" i="off">
        <a:font>
          <a:latin typeface="Arial"/>
          <a:ea typeface="Arial"/>
          <a:cs typeface="Arial"/>
        </a:font>
        <a:schemeClr val="dk1"/>
      </a:tcTxStyle>
      <a:tcStyle>
        <a:tcBdr>
          <a:left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E7E7E8"/>
          </a:solidFill>
        </a:fill>
      </a:tcStyle>
    </a:wholeTbl>
    <a:band1H>
      <a:tcTxStyle b="off" i="off"/>
      <a:tcStyle>
        <a:tcBdr/>
        <a:fill>
          <a:solidFill>
            <a:srgbClr val="CBCBCE"/>
          </a:solidFill>
        </a:fill>
      </a:tcStyle>
    </a:band1H>
    <a:band2H>
      <a:tcTxStyle b="off" i="off"/>
      <a:tcStyle>
        <a:tcBdr/>
      </a:tcStyle>
    </a:band2H>
    <a:band1V>
      <a:tcTxStyle b="off" i="off"/>
      <a:tcStyle>
        <a:tcBdr/>
        <a:fill>
          <a:solidFill>
            <a:srgbClr val="CBCBCE"/>
          </a:solidFill>
        </a:fill>
      </a:tcStyle>
    </a:band1V>
    <a:band2V>
      <a:tcTxStyle b="off" i="off"/>
      <a:tcStyle>
        <a:tcBdr/>
      </a:tcStyle>
    </a:band2V>
    <a:lastCol>
      <a:tcTxStyle b="on" i="off"/>
      <a:tcStyle>
        <a:tcBdr/>
      </a:tcStyle>
    </a:lastCol>
    <a:firstCol>
      <a:tcTxStyle b="on" i="off"/>
      <a:tcStyle>
        <a:tcBdr/>
      </a:tcStyle>
    </a:firstCol>
    <a:lastRow>
      <a:tcTxStyle b="on" i="off"/>
      <a:tcStyle>
        <a:tcBdr>
          <a:top>
            <a:ln w="5080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a:top>
        </a:tcBdr>
        <a:fill>
          <a:solidFill>
            <a:srgbClr val="E7E7E8"/>
          </a:solidFill>
        </a:fill>
      </a:tcStyle>
    </a:lastRow>
    <a:seCell>
      <a:tcTxStyle b="off" i="off"/>
      <a:tcStyle>
        <a:tcBdr/>
      </a:tcStyle>
    </a:seCell>
    <a:swCell>
      <a:tcTxStyle b="off" i="off"/>
      <a:tcStyle>
        <a:tcBdr/>
      </a:tcStyle>
    </a:swCell>
    <a:firstRow>
      <a:tcTxStyle b="on" i="off">
        <a:font>
          <a:latin typeface="Arial"/>
          <a:ea typeface="Arial"/>
          <a:cs typeface="Arial"/>
        </a:font>
        <a:schemeClr val="lt1"/>
      </a:tcTxStyle>
      <a:tcStyle>
        <a:tcBdr/>
        <a:fill>
          <a:solidFill>
            <a:schemeClr val="accent4"/>
          </a:solidFill>
        </a:fill>
      </a:tcStyle>
    </a:firstRow>
    <a:neCell>
      <a:tcTxStyle b="off" i="off"/>
      <a:tcStyle>
        <a:tcBdr/>
      </a:tcStyle>
    </a:neCell>
    <a:nwCell>
      <a:tcTxStyle b="off" i="off"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815" autoAdjust="0"/>
    <p:restoredTop sz="94669"/>
  </p:normalViewPr>
  <p:slideViewPr>
    <p:cSldViewPr snapToGrid="0">
      <p:cViewPr varScale="1">
        <p:scale>
          <a:sx n="123" d="100"/>
          <a:sy n="123" d="100"/>
        </p:scale>
        <p:origin x="230" y="7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72" Type="http://schemas.openxmlformats.org/officeDocument/2006/relationships/tableStyles" Target="tableStyles.xml"/><Relationship Id="rId3" Type="http://schemas.openxmlformats.org/officeDocument/2006/relationships/customXml" Target="../customXml/item3.xml"/><Relationship Id="rId68" Type="http://customschemas.google.com/relationships/presentationmetadata" Target="metadata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71" Type="http://schemas.openxmlformats.org/officeDocument/2006/relationships/theme" Target="theme/theme1.xml"/><Relationship Id="rId2" Type="http://schemas.openxmlformats.org/officeDocument/2006/relationships/customXml" Target="../customXml/item2.xml"/><Relationship Id="rId7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74" Type="http://schemas.microsoft.com/office/2018/10/relationships/authors" Target="authors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73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69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alph, Marty" userId="ca3b6543-b9db-4b61-94b5-d3a2200ef35c" providerId="ADAL" clId="{329FA51B-6D10-444F-9ABC-3E23AB155C7C}"/>
    <pc:docChg chg="delSld">
      <pc:chgData name="Ralph, Marty" userId="ca3b6543-b9db-4b61-94b5-d3a2200ef35c" providerId="ADAL" clId="{329FA51B-6D10-444F-9ABC-3E23AB155C7C}" dt="2025-08-05T18:57:20.440" v="1" actId="47"/>
      <pc:docMkLst>
        <pc:docMk/>
      </pc:docMkLst>
      <pc:sldChg chg="del">
        <pc:chgData name="Ralph, Marty" userId="ca3b6543-b9db-4b61-94b5-d3a2200ef35c" providerId="ADAL" clId="{329FA51B-6D10-444F-9ABC-3E23AB155C7C}" dt="2025-08-05T18:57:18.126" v="0" actId="47"/>
        <pc:sldMkLst>
          <pc:docMk/>
          <pc:sldMk cId="0" sldId="266"/>
        </pc:sldMkLst>
      </pc:sldChg>
      <pc:sldChg chg="del">
        <pc:chgData name="Ralph, Marty" userId="ca3b6543-b9db-4b61-94b5-d3a2200ef35c" providerId="ADAL" clId="{329FA51B-6D10-444F-9ABC-3E23AB155C7C}" dt="2025-08-05T18:57:18.126" v="0" actId="47"/>
        <pc:sldMkLst>
          <pc:docMk/>
          <pc:sldMk cId="0" sldId="272"/>
        </pc:sldMkLst>
      </pc:sldChg>
      <pc:sldChg chg="del">
        <pc:chgData name="Ralph, Marty" userId="ca3b6543-b9db-4b61-94b5-d3a2200ef35c" providerId="ADAL" clId="{329FA51B-6D10-444F-9ABC-3E23AB155C7C}" dt="2025-08-05T18:57:18.126" v="0" actId="47"/>
        <pc:sldMkLst>
          <pc:docMk/>
          <pc:sldMk cId="0" sldId="274"/>
        </pc:sldMkLst>
      </pc:sldChg>
      <pc:sldChg chg="del">
        <pc:chgData name="Ralph, Marty" userId="ca3b6543-b9db-4b61-94b5-d3a2200ef35c" providerId="ADAL" clId="{329FA51B-6D10-444F-9ABC-3E23AB155C7C}" dt="2025-08-05T18:57:18.126" v="0" actId="47"/>
        <pc:sldMkLst>
          <pc:docMk/>
          <pc:sldMk cId="4090485785" sldId="2335"/>
        </pc:sldMkLst>
      </pc:sldChg>
      <pc:sldChg chg="del">
        <pc:chgData name="Ralph, Marty" userId="ca3b6543-b9db-4b61-94b5-d3a2200ef35c" providerId="ADAL" clId="{329FA51B-6D10-444F-9ABC-3E23AB155C7C}" dt="2025-08-05T18:57:18.126" v="0" actId="47"/>
        <pc:sldMkLst>
          <pc:docMk/>
          <pc:sldMk cId="1546681504" sldId="2336"/>
        </pc:sldMkLst>
      </pc:sldChg>
      <pc:sldChg chg="del">
        <pc:chgData name="Ralph, Marty" userId="ca3b6543-b9db-4b61-94b5-d3a2200ef35c" providerId="ADAL" clId="{329FA51B-6D10-444F-9ABC-3E23AB155C7C}" dt="2025-08-05T18:57:18.126" v="0" actId="47"/>
        <pc:sldMkLst>
          <pc:docMk/>
          <pc:sldMk cId="3687010327" sldId="2338"/>
        </pc:sldMkLst>
      </pc:sldChg>
      <pc:sldChg chg="del">
        <pc:chgData name="Ralph, Marty" userId="ca3b6543-b9db-4b61-94b5-d3a2200ef35c" providerId="ADAL" clId="{329FA51B-6D10-444F-9ABC-3E23AB155C7C}" dt="2025-08-05T18:57:18.126" v="0" actId="47"/>
        <pc:sldMkLst>
          <pc:docMk/>
          <pc:sldMk cId="2019798124" sldId="2340"/>
        </pc:sldMkLst>
      </pc:sldChg>
      <pc:sldChg chg="del">
        <pc:chgData name="Ralph, Marty" userId="ca3b6543-b9db-4b61-94b5-d3a2200ef35c" providerId="ADAL" clId="{329FA51B-6D10-444F-9ABC-3E23AB155C7C}" dt="2025-08-05T18:57:18.126" v="0" actId="47"/>
        <pc:sldMkLst>
          <pc:docMk/>
          <pc:sldMk cId="784904099" sldId="6008"/>
        </pc:sldMkLst>
      </pc:sldChg>
      <pc:sldChg chg="del">
        <pc:chgData name="Ralph, Marty" userId="ca3b6543-b9db-4b61-94b5-d3a2200ef35c" providerId="ADAL" clId="{329FA51B-6D10-444F-9ABC-3E23AB155C7C}" dt="2025-08-05T18:57:20.440" v="1" actId="47"/>
        <pc:sldMkLst>
          <pc:docMk/>
          <pc:sldMk cId="3229465177" sldId="6010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1" name="Google Shape;57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572" name="Google Shape;57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3">
          <a:extLst>
            <a:ext uri="{FF2B5EF4-FFF2-40B4-BE49-F238E27FC236}">
              <a16:creationId xmlns:a16="http://schemas.microsoft.com/office/drawing/2014/main" id="{DCBAC0C7-24AC-9B27-B9D8-F4CA7E28CF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g347742504e3_1_37:notes">
            <a:extLst>
              <a:ext uri="{FF2B5EF4-FFF2-40B4-BE49-F238E27FC236}">
                <a16:creationId xmlns:a16="http://schemas.microsoft.com/office/drawing/2014/main" id="{D4CC31D1-F567-DB07-7D8A-29DB6E1C099E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55" name="Google Shape;155;g347742504e3_1_37:notes">
            <a:extLst>
              <a:ext uri="{FF2B5EF4-FFF2-40B4-BE49-F238E27FC236}">
                <a16:creationId xmlns:a16="http://schemas.microsoft.com/office/drawing/2014/main" id="{5751E7C9-81C2-F192-3525-3D94253EF718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26938232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8">
          <a:extLst>
            <a:ext uri="{FF2B5EF4-FFF2-40B4-BE49-F238E27FC236}">
              <a16:creationId xmlns:a16="http://schemas.microsoft.com/office/drawing/2014/main" id="{3AA8722E-C326-19D5-FD4E-399639369E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9" name="Google Shape;379;g36140bafa86_1_7:notes">
            <a:extLst>
              <a:ext uri="{FF2B5EF4-FFF2-40B4-BE49-F238E27FC236}">
                <a16:creationId xmlns:a16="http://schemas.microsoft.com/office/drawing/2014/main" id="{EA5FE4AA-0097-281D-B38E-DA6BDECDB039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80" name="Google Shape;380;g36140bafa86_1_7:notes">
            <a:extLst>
              <a:ext uri="{FF2B5EF4-FFF2-40B4-BE49-F238E27FC236}">
                <a16:creationId xmlns:a16="http://schemas.microsoft.com/office/drawing/2014/main" id="{893E4F5A-222A-9FA4-61AD-A06269AD4C57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1200"/>
              <a:t>For folks that are not that familiar</a:t>
            </a:r>
            <a:endParaRPr sz="120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sz="120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1200"/>
              <a:t>Think RFCs, USACE, CA DWR, USGS</a:t>
            </a:r>
            <a:endParaRPr sz="120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sz="120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1200"/>
              <a:t>Key points:  operational hydrology supports decision making, and we should always strive to produce better and better information</a:t>
            </a:r>
            <a:endParaRPr sz="1200"/>
          </a:p>
        </p:txBody>
      </p:sp>
      <p:sp>
        <p:nvSpPr>
          <p:cNvPr id="381" name="Google Shape;381;g36140bafa86_1_7:notes">
            <a:extLst>
              <a:ext uri="{FF2B5EF4-FFF2-40B4-BE49-F238E27FC236}">
                <a16:creationId xmlns:a16="http://schemas.microsoft.com/office/drawing/2014/main" id="{A1D88DF1-4CBF-77BB-60D0-FA51020A3890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9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9561165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5_Title Slide - White+Seal">
  <p:cSld name="5_Title Slide - White+Seal">
    <p:bg>
      <p:bgPr>
        <a:solidFill>
          <a:srgbClr val="13294A"/>
        </a:solidFill>
        <a:effectLst/>
      </p:bgPr>
    </p:bg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13"/>
          <p:cNvSpPr>
            <a:spLocks noGrp="1"/>
          </p:cNvSpPr>
          <p:nvPr>
            <p:ph type="pic" idx="2"/>
          </p:nvPr>
        </p:nvSpPr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sp>
      <p:sp>
        <p:nvSpPr>
          <p:cNvPr id="15" name="Google Shape;15;p13"/>
          <p:cNvSpPr txBox="1">
            <a:spLocks noGrp="1"/>
          </p:cNvSpPr>
          <p:nvPr>
            <p:ph type="ctrTitle"/>
          </p:nvPr>
        </p:nvSpPr>
        <p:spPr>
          <a:xfrm>
            <a:off x="288702" y="1383672"/>
            <a:ext cx="8548212" cy="11025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lnSpc>
                <a:spcPct val="83333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700"/>
              <a:buFont typeface="Calibri"/>
              <a:buNone/>
              <a:defRPr sz="2700" b="1" cap="none">
                <a:solidFill>
                  <a:srgbClr val="FFFFFF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" name="Google Shape;16;p13"/>
          <p:cNvSpPr txBox="1">
            <a:spLocks noGrp="1"/>
          </p:cNvSpPr>
          <p:nvPr>
            <p:ph type="subTitle" idx="1"/>
          </p:nvPr>
        </p:nvSpPr>
        <p:spPr>
          <a:xfrm>
            <a:off x="288702" y="2595839"/>
            <a:ext cx="8548212" cy="17149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lnSpc>
                <a:spcPct val="90000"/>
              </a:lnSpc>
              <a:spcBef>
                <a:spcPts val="450"/>
              </a:spcBef>
              <a:spcAft>
                <a:spcPts val="0"/>
              </a:spcAft>
              <a:buClr>
                <a:srgbClr val="FFFFFF"/>
              </a:buClr>
              <a:buSzPts val="1500"/>
              <a:buNone/>
              <a:defRPr sz="1500">
                <a:solidFill>
                  <a:srgbClr val="FFFFFF"/>
                </a:solidFill>
              </a:defRPr>
            </a:lvl1pPr>
            <a:lvl2pPr lvl="1" algn="ctr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Clr>
                <a:srgbClr val="929293"/>
              </a:buClr>
              <a:buSzPts val="1500"/>
              <a:buNone/>
              <a:defRPr>
                <a:solidFill>
                  <a:srgbClr val="929293"/>
                </a:solidFill>
              </a:defRPr>
            </a:lvl2pPr>
            <a:lvl3pPr lvl="2" algn="ctr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Clr>
                <a:srgbClr val="929293"/>
              </a:buClr>
              <a:buSzPts val="1500"/>
              <a:buNone/>
              <a:defRPr>
                <a:solidFill>
                  <a:srgbClr val="929293"/>
                </a:solidFill>
              </a:defRPr>
            </a:lvl3pPr>
            <a:lvl4pPr lvl="3" algn="ctr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Clr>
                <a:srgbClr val="929293"/>
              </a:buClr>
              <a:buSzPts val="1500"/>
              <a:buNone/>
              <a:defRPr>
                <a:solidFill>
                  <a:srgbClr val="929293"/>
                </a:solidFill>
              </a:defRPr>
            </a:lvl4pPr>
            <a:lvl5pPr lvl="4" algn="ctr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Clr>
                <a:srgbClr val="929293"/>
              </a:buClr>
              <a:buSzPts val="1500"/>
              <a:buNone/>
              <a:defRPr>
                <a:solidFill>
                  <a:srgbClr val="929293"/>
                </a:solidFill>
              </a:defRPr>
            </a:lvl5pPr>
            <a:lvl6pPr lvl="5" algn="ctr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>
                <a:srgbClr val="929293"/>
              </a:buClr>
              <a:buSzPts val="1125"/>
              <a:buNone/>
              <a:defRPr>
                <a:solidFill>
                  <a:srgbClr val="929293"/>
                </a:solidFill>
              </a:defRPr>
            </a:lvl6pPr>
            <a:lvl7pPr lvl="6" algn="ctr">
              <a:lnSpc>
                <a:spcPct val="100000"/>
              </a:lnSpc>
              <a:spcBef>
                <a:spcPts val="225"/>
              </a:spcBef>
              <a:spcAft>
                <a:spcPts val="0"/>
              </a:spcAft>
              <a:buClr>
                <a:srgbClr val="929293"/>
              </a:buClr>
              <a:buSzPts val="1125"/>
              <a:buNone/>
              <a:defRPr>
                <a:solidFill>
                  <a:srgbClr val="929293"/>
                </a:solidFill>
              </a:defRPr>
            </a:lvl7pPr>
            <a:lvl8pPr lvl="7" algn="ctr">
              <a:lnSpc>
                <a:spcPct val="100000"/>
              </a:lnSpc>
              <a:spcBef>
                <a:spcPts val="225"/>
              </a:spcBef>
              <a:spcAft>
                <a:spcPts val="0"/>
              </a:spcAft>
              <a:buClr>
                <a:srgbClr val="929293"/>
              </a:buClr>
              <a:buSzPts val="1125"/>
              <a:buNone/>
              <a:defRPr>
                <a:solidFill>
                  <a:srgbClr val="929293"/>
                </a:solidFill>
              </a:defRPr>
            </a:lvl8pPr>
            <a:lvl9pPr lvl="8" algn="ctr">
              <a:lnSpc>
                <a:spcPct val="100000"/>
              </a:lnSpc>
              <a:spcBef>
                <a:spcPts val="225"/>
              </a:spcBef>
              <a:spcAft>
                <a:spcPts val="0"/>
              </a:spcAft>
              <a:buClr>
                <a:srgbClr val="929293"/>
              </a:buClr>
              <a:buSzPts val="1125"/>
              <a:buNone/>
              <a:defRPr>
                <a:solidFill>
                  <a:srgbClr val="929293"/>
                </a:solidFill>
              </a:defRPr>
            </a:lvl9pPr>
          </a:lstStyle>
          <a:p>
            <a:endParaRPr/>
          </a:p>
        </p:txBody>
      </p:sp>
      <p:pic>
        <p:nvPicPr>
          <p:cNvPr id="17" name="Google Shape;17;p13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89447" y="4620437"/>
            <a:ext cx="3125537" cy="390693"/>
          </a:xfrm>
          <a:prstGeom prst="rect">
            <a:avLst/>
          </a:prstGeom>
          <a:noFill/>
          <a:ln>
            <a:noFill/>
          </a:ln>
        </p:spPr>
      </p:pic>
      <p:sp>
        <p:nvSpPr>
          <p:cNvPr id="18" name="Google Shape;18;p13"/>
          <p:cNvSpPr/>
          <p:nvPr/>
        </p:nvSpPr>
        <p:spPr>
          <a:xfrm>
            <a:off x="-105568" y="4571999"/>
            <a:ext cx="659146" cy="647597"/>
          </a:xfrm>
          <a:custGeom>
            <a:avLst/>
            <a:gdLst/>
            <a:ahLst/>
            <a:cxnLst/>
            <a:rect l="l" t="t" r="r" b="b"/>
            <a:pathLst>
              <a:path w="5899869" h="5796501" extrusionOk="0">
                <a:moveTo>
                  <a:pt x="4431664" y="3180611"/>
                </a:moveTo>
                <a:lnTo>
                  <a:pt x="5620384" y="4369332"/>
                </a:lnTo>
                <a:lnTo>
                  <a:pt x="4868985" y="5120730"/>
                </a:lnTo>
                <a:lnTo>
                  <a:pt x="2527325" y="5100851"/>
                </a:lnTo>
                <a:close/>
                <a:moveTo>
                  <a:pt x="1554481" y="282360"/>
                </a:moveTo>
                <a:lnTo>
                  <a:pt x="2743201" y="1471081"/>
                </a:lnTo>
                <a:lnTo>
                  <a:pt x="799106" y="3423126"/>
                </a:lnTo>
                <a:cubicBezTo>
                  <a:pt x="797781" y="2629321"/>
                  <a:pt x="796455" y="1835515"/>
                  <a:pt x="795130" y="1041710"/>
                </a:cubicBezTo>
                <a:close/>
                <a:moveTo>
                  <a:pt x="4711149" y="0"/>
                </a:moveTo>
                <a:lnTo>
                  <a:pt x="5899869" y="1188721"/>
                </a:lnTo>
                <a:lnTo>
                  <a:pt x="1307990" y="5796501"/>
                </a:lnTo>
                <a:lnTo>
                  <a:pt x="0" y="4735002"/>
                </a:lnTo>
                <a:close/>
              </a:path>
            </a:pathLst>
          </a:custGeom>
          <a:solidFill>
            <a:srgbClr val="007DBA">
              <a:alpha val="68627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6_Section Slide">
  <p:cSld name="6_Section Slide">
    <p:bg>
      <p:bgPr>
        <a:solidFill>
          <a:srgbClr val="006A96"/>
        </a:solidFill>
        <a:effectLst/>
      </p:bgPr>
    </p:bg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23"/>
          <p:cNvSpPr>
            <a:spLocks noGrp="1"/>
          </p:cNvSpPr>
          <p:nvPr>
            <p:ph type="pic" idx="2"/>
          </p:nvPr>
        </p:nvSpPr>
        <p:spPr>
          <a:xfrm>
            <a:off x="4573168" y="2"/>
            <a:ext cx="4570833" cy="5142075"/>
          </a:xfrm>
          <a:prstGeom prst="rect">
            <a:avLst/>
          </a:prstGeom>
          <a:noFill/>
          <a:ln>
            <a:noFill/>
          </a:ln>
        </p:spPr>
      </p:sp>
      <p:sp>
        <p:nvSpPr>
          <p:cNvPr id="76" name="Google Shape;76;p23"/>
          <p:cNvSpPr txBox="1">
            <a:spLocks noGrp="1"/>
          </p:cNvSpPr>
          <p:nvPr>
            <p:ph type="ctrTitle"/>
          </p:nvPr>
        </p:nvSpPr>
        <p:spPr>
          <a:xfrm>
            <a:off x="-86497" y="194620"/>
            <a:ext cx="4376661" cy="11794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00" tIns="182875" rIns="182875" bIns="182875" anchor="ctr" anchorCtr="0">
            <a:noAutofit/>
          </a:bodyPr>
          <a:lstStyle>
            <a:lvl1pPr lvl="0" algn="l">
              <a:lnSpc>
                <a:spcPct val="9375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Calibri"/>
              <a:buNone/>
              <a:defRPr sz="2400" b="1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23"/>
          <p:cNvSpPr txBox="1">
            <a:spLocks noGrp="1"/>
          </p:cNvSpPr>
          <p:nvPr>
            <p:ph type="body" idx="1"/>
          </p:nvPr>
        </p:nvSpPr>
        <p:spPr>
          <a:xfrm>
            <a:off x="365760" y="1504150"/>
            <a:ext cx="3924404" cy="34174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23850" algn="l">
              <a:lnSpc>
                <a:spcPct val="90000"/>
              </a:lnSpc>
              <a:spcBef>
                <a:spcPts val="45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Arial"/>
              <a:buChar char="•"/>
              <a:defRPr sz="1500">
                <a:solidFill>
                  <a:schemeClr val="lt1"/>
                </a:solidFill>
              </a:defRPr>
            </a:lvl1pPr>
            <a:lvl2pPr marL="914400" lvl="1" indent="-323850" algn="l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Arial"/>
              <a:buChar char="•"/>
              <a:defRPr sz="1500">
                <a:solidFill>
                  <a:schemeClr val="lt1"/>
                </a:solidFill>
              </a:defRPr>
            </a:lvl2pPr>
            <a:lvl3pPr marL="1371600" lvl="2" indent="-323850" algn="l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Arial"/>
              <a:buChar char="•"/>
              <a:defRPr sz="1500">
                <a:solidFill>
                  <a:schemeClr val="lt1"/>
                </a:solidFill>
              </a:defRPr>
            </a:lvl3pPr>
            <a:lvl4pPr marL="1828800" lvl="3" indent="-323850" algn="l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Arial"/>
              <a:buChar char="•"/>
              <a:defRPr sz="1500">
                <a:solidFill>
                  <a:schemeClr val="lt1"/>
                </a:solidFill>
              </a:defRPr>
            </a:lvl4pPr>
            <a:lvl5pPr marL="2286000" lvl="4" indent="-323850" algn="l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Arial"/>
              <a:buChar char="•"/>
              <a:defRPr sz="1500">
                <a:solidFill>
                  <a:schemeClr val="lt1"/>
                </a:solidFill>
              </a:defRPr>
            </a:lvl5pPr>
            <a:lvl6pPr marL="2743200" lvl="5" indent="-342900" algn="l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8" name="Google Shape;78;p23"/>
          <p:cNvSpPr/>
          <p:nvPr/>
        </p:nvSpPr>
        <p:spPr>
          <a:xfrm>
            <a:off x="-818985" y="641645"/>
            <a:ext cx="5726002" cy="5625681"/>
          </a:xfrm>
          <a:custGeom>
            <a:avLst/>
            <a:gdLst/>
            <a:ahLst/>
            <a:cxnLst/>
            <a:rect l="l" t="t" r="r" b="b"/>
            <a:pathLst>
              <a:path w="5899869" h="5796501" extrusionOk="0">
                <a:moveTo>
                  <a:pt x="4431664" y="3180611"/>
                </a:moveTo>
                <a:lnTo>
                  <a:pt x="5620384" y="4369332"/>
                </a:lnTo>
                <a:lnTo>
                  <a:pt x="5327337" y="4679355"/>
                </a:lnTo>
                <a:lnTo>
                  <a:pt x="2960212" y="4667965"/>
                </a:lnTo>
                <a:lnTo>
                  <a:pt x="4431664" y="3180611"/>
                </a:lnTo>
                <a:close/>
                <a:moveTo>
                  <a:pt x="1554481" y="282360"/>
                </a:moveTo>
                <a:lnTo>
                  <a:pt x="2743201" y="1471081"/>
                </a:lnTo>
                <a:lnTo>
                  <a:pt x="799106" y="3423126"/>
                </a:lnTo>
                <a:cubicBezTo>
                  <a:pt x="797781" y="2629321"/>
                  <a:pt x="796455" y="1835515"/>
                  <a:pt x="795130" y="1041710"/>
                </a:cubicBezTo>
                <a:lnTo>
                  <a:pt x="1554481" y="282360"/>
                </a:lnTo>
                <a:close/>
                <a:moveTo>
                  <a:pt x="4711149" y="0"/>
                </a:moveTo>
                <a:lnTo>
                  <a:pt x="5899869" y="1188721"/>
                </a:lnTo>
                <a:lnTo>
                  <a:pt x="1307990" y="5796501"/>
                </a:lnTo>
                <a:lnTo>
                  <a:pt x="0" y="4735002"/>
                </a:lnTo>
                <a:lnTo>
                  <a:pt x="4711149" y="0"/>
                </a:lnTo>
                <a:close/>
              </a:path>
            </a:pathLst>
          </a:custGeom>
          <a:solidFill>
            <a:srgbClr val="005783">
              <a:alpha val="26666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done">
  <p:cSld name="1_done">
    <p:bg>
      <p:bgPr>
        <a:solidFill>
          <a:schemeClr val="lt1"/>
        </a:solidFill>
        <a:effectLst/>
      </p:bgPr>
    </p:bg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24"/>
          <p:cNvSpPr/>
          <p:nvPr/>
        </p:nvSpPr>
        <p:spPr>
          <a:xfrm>
            <a:off x="-818985" y="641645"/>
            <a:ext cx="5726002" cy="5625681"/>
          </a:xfrm>
          <a:custGeom>
            <a:avLst/>
            <a:gdLst/>
            <a:ahLst/>
            <a:cxnLst/>
            <a:rect l="l" t="t" r="r" b="b"/>
            <a:pathLst>
              <a:path w="5899869" h="5796501" extrusionOk="0">
                <a:moveTo>
                  <a:pt x="4431664" y="3180611"/>
                </a:moveTo>
                <a:lnTo>
                  <a:pt x="5620384" y="4369332"/>
                </a:lnTo>
                <a:lnTo>
                  <a:pt x="5327337" y="4679355"/>
                </a:lnTo>
                <a:lnTo>
                  <a:pt x="2960212" y="4667965"/>
                </a:lnTo>
                <a:lnTo>
                  <a:pt x="4431664" y="3180611"/>
                </a:lnTo>
                <a:close/>
                <a:moveTo>
                  <a:pt x="1554481" y="282360"/>
                </a:moveTo>
                <a:lnTo>
                  <a:pt x="2743201" y="1471081"/>
                </a:lnTo>
                <a:lnTo>
                  <a:pt x="799106" y="3423126"/>
                </a:lnTo>
                <a:cubicBezTo>
                  <a:pt x="797781" y="2629321"/>
                  <a:pt x="796455" y="1835515"/>
                  <a:pt x="795130" y="1041710"/>
                </a:cubicBezTo>
                <a:lnTo>
                  <a:pt x="1554481" y="282360"/>
                </a:lnTo>
                <a:close/>
                <a:moveTo>
                  <a:pt x="4711149" y="0"/>
                </a:moveTo>
                <a:lnTo>
                  <a:pt x="5899869" y="1188721"/>
                </a:lnTo>
                <a:lnTo>
                  <a:pt x="1307990" y="5796501"/>
                </a:lnTo>
                <a:lnTo>
                  <a:pt x="0" y="4735002"/>
                </a:lnTo>
                <a:lnTo>
                  <a:pt x="4711149" y="0"/>
                </a:lnTo>
                <a:close/>
              </a:path>
            </a:pathLst>
          </a:custGeom>
          <a:solidFill>
            <a:srgbClr val="006A96">
              <a:alpha val="3529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1" name="Google Shape;81;p24"/>
          <p:cNvSpPr>
            <a:spLocks noGrp="1"/>
          </p:cNvSpPr>
          <p:nvPr>
            <p:ph type="pic" idx="2"/>
          </p:nvPr>
        </p:nvSpPr>
        <p:spPr>
          <a:xfrm>
            <a:off x="4573168" y="2"/>
            <a:ext cx="4570833" cy="5142075"/>
          </a:xfrm>
          <a:prstGeom prst="rect">
            <a:avLst/>
          </a:prstGeom>
          <a:noFill/>
          <a:ln>
            <a:noFill/>
          </a:ln>
        </p:spPr>
      </p:sp>
      <p:sp>
        <p:nvSpPr>
          <p:cNvPr id="82" name="Google Shape;82;p24"/>
          <p:cNvSpPr txBox="1">
            <a:spLocks noGrp="1"/>
          </p:cNvSpPr>
          <p:nvPr>
            <p:ph type="ctrTitle"/>
          </p:nvPr>
        </p:nvSpPr>
        <p:spPr>
          <a:xfrm>
            <a:off x="4893276" y="628650"/>
            <a:ext cx="1400432" cy="741405"/>
          </a:xfrm>
          <a:prstGeom prst="rect">
            <a:avLst/>
          </a:prstGeom>
          <a:solidFill>
            <a:srgbClr val="006A96">
              <a:alpha val="68627"/>
            </a:srgbClr>
          </a:solidFill>
          <a:ln>
            <a:noFill/>
          </a:ln>
        </p:spPr>
        <p:txBody>
          <a:bodyPr spcFirstLastPara="1" wrap="square" lIns="91425" tIns="182875" rIns="91425" bIns="182875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Font typeface="Calibri"/>
              <a:buNone/>
              <a:defRPr sz="4800" b="0">
                <a:solidFill>
                  <a:srgbClr val="FFFFFF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24"/>
          <p:cNvSpPr txBox="1">
            <a:spLocks noGrp="1"/>
          </p:cNvSpPr>
          <p:nvPr>
            <p:ph type="body" idx="1"/>
          </p:nvPr>
        </p:nvSpPr>
        <p:spPr>
          <a:xfrm>
            <a:off x="365760" y="628650"/>
            <a:ext cx="3924404" cy="42929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450"/>
              </a:spcBef>
              <a:spcAft>
                <a:spcPts val="0"/>
              </a:spcAft>
              <a:buClr>
                <a:srgbClr val="0C68AC"/>
              </a:buClr>
              <a:buSzPts val="1500"/>
              <a:buNone/>
              <a:defRPr sz="1500">
                <a:solidFill>
                  <a:srgbClr val="006A96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Clr>
                <a:srgbClr val="0C68AC"/>
              </a:buClr>
              <a:buSzPts val="1500"/>
              <a:buNone/>
              <a:defRPr sz="1500">
                <a:solidFill>
                  <a:srgbClr val="006A96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Clr>
                <a:srgbClr val="0C68AC"/>
              </a:buClr>
              <a:buSzPts val="1500"/>
              <a:buNone/>
              <a:defRPr sz="1500">
                <a:solidFill>
                  <a:srgbClr val="006A96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Clr>
                <a:srgbClr val="0C68AC"/>
              </a:buClr>
              <a:buSzPts val="1500"/>
              <a:buNone/>
              <a:defRPr sz="1500">
                <a:solidFill>
                  <a:srgbClr val="006A96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Clr>
                <a:srgbClr val="0C68AC"/>
              </a:buClr>
              <a:buSzPts val="1500"/>
              <a:buNone/>
              <a:defRPr sz="1500">
                <a:solidFill>
                  <a:srgbClr val="006A96"/>
                </a:solidFill>
              </a:defRPr>
            </a:lvl5pPr>
            <a:lvl6pPr marL="2743200" lvl="5" indent="-342900" algn="l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4" name="Google Shape;84;p24"/>
          <p:cNvSpPr txBox="1">
            <a:spLocks noGrp="1"/>
          </p:cNvSpPr>
          <p:nvPr>
            <p:ph type="body" idx="3"/>
          </p:nvPr>
        </p:nvSpPr>
        <p:spPr>
          <a:xfrm>
            <a:off x="6294438" y="628650"/>
            <a:ext cx="2849562" cy="741363"/>
          </a:xfrm>
          <a:prstGeom prst="rect">
            <a:avLst/>
          </a:prstGeom>
          <a:solidFill>
            <a:srgbClr val="006A96">
              <a:alpha val="68627"/>
            </a:srgbClr>
          </a:solidFill>
          <a:ln>
            <a:noFill/>
          </a:ln>
        </p:spPr>
        <p:txBody>
          <a:bodyPr spcFirstLastPara="1" wrap="square" lIns="182875" tIns="0" rIns="0" bIns="0" anchor="ctr" anchorCtr="0">
            <a:normAutofit/>
          </a:bodyPr>
          <a:lstStyle>
            <a:lvl1pPr marL="457200" lvl="0" indent="-228600" algn="l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450"/>
              </a:spcBef>
              <a:spcAft>
                <a:spcPts val="0"/>
              </a:spcAft>
              <a:buClr>
                <a:schemeClr val="lt1"/>
              </a:buClr>
              <a:buSzPts val="1500"/>
              <a:buNone/>
              <a:defRPr>
                <a:solidFill>
                  <a:schemeClr val="lt1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Clr>
                <a:schemeClr val="lt1"/>
              </a:buClr>
              <a:buSzPts val="1500"/>
              <a:buNone/>
              <a:defRPr>
                <a:solidFill>
                  <a:schemeClr val="lt1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Clr>
                <a:schemeClr val="lt1"/>
              </a:buClr>
              <a:buSzPts val="1500"/>
              <a:buNone/>
              <a:defRPr>
                <a:solidFill>
                  <a:schemeClr val="lt1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Clr>
                <a:schemeClr val="lt1"/>
              </a:buClr>
              <a:buSzPts val="1500"/>
              <a:buNone/>
              <a:defRPr>
                <a:solidFill>
                  <a:schemeClr val="lt1"/>
                </a:solidFill>
              </a:defRPr>
            </a:lvl5pPr>
            <a:lvl6pPr marL="2743200" lvl="5" indent="-342900" algn="l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7_Section Slide">
  <p:cSld name="7_Section Slide">
    <p:bg>
      <p:bgPr>
        <a:solidFill>
          <a:srgbClr val="006A96"/>
        </a:solidFill>
        <a:effectLst/>
      </p:bgPr>
    </p:bg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25"/>
          <p:cNvSpPr/>
          <p:nvPr/>
        </p:nvSpPr>
        <p:spPr>
          <a:xfrm>
            <a:off x="-818985" y="641645"/>
            <a:ext cx="5726002" cy="5625681"/>
          </a:xfrm>
          <a:custGeom>
            <a:avLst/>
            <a:gdLst/>
            <a:ahLst/>
            <a:cxnLst/>
            <a:rect l="l" t="t" r="r" b="b"/>
            <a:pathLst>
              <a:path w="5899869" h="5796501" extrusionOk="0">
                <a:moveTo>
                  <a:pt x="4431664" y="3180611"/>
                </a:moveTo>
                <a:lnTo>
                  <a:pt x="5620384" y="4369332"/>
                </a:lnTo>
                <a:lnTo>
                  <a:pt x="5327337" y="4679355"/>
                </a:lnTo>
                <a:lnTo>
                  <a:pt x="2960212" y="4667965"/>
                </a:lnTo>
                <a:lnTo>
                  <a:pt x="4431664" y="3180611"/>
                </a:lnTo>
                <a:close/>
                <a:moveTo>
                  <a:pt x="1554481" y="282360"/>
                </a:moveTo>
                <a:lnTo>
                  <a:pt x="2743201" y="1471081"/>
                </a:lnTo>
                <a:lnTo>
                  <a:pt x="799106" y="3423126"/>
                </a:lnTo>
                <a:cubicBezTo>
                  <a:pt x="797781" y="2629321"/>
                  <a:pt x="796455" y="1835515"/>
                  <a:pt x="795130" y="1041710"/>
                </a:cubicBezTo>
                <a:lnTo>
                  <a:pt x="1554481" y="282360"/>
                </a:lnTo>
                <a:close/>
                <a:moveTo>
                  <a:pt x="4711149" y="0"/>
                </a:moveTo>
                <a:lnTo>
                  <a:pt x="5899869" y="1188721"/>
                </a:lnTo>
                <a:lnTo>
                  <a:pt x="1307990" y="5796501"/>
                </a:lnTo>
                <a:lnTo>
                  <a:pt x="0" y="4735002"/>
                </a:lnTo>
                <a:lnTo>
                  <a:pt x="4711149" y="0"/>
                </a:lnTo>
                <a:close/>
              </a:path>
            </a:pathLst>
          </a:custGeom>
          <a:solidFill>
            <a:srgbClr val="005783">
              <a:alpha val="26666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7" name="Google Shape;87;p25"/>
          <p:cNvSpPr txBox="1"/>
          <p:nvPr/>
        </p:nvSpPr>
        <p:spPr>
          <a:xfrm>
            <a:off x="6293708" y="3801762"/>
            <a:ext cx="2850293" cy="741405"/>
          </a:xfrm>
          <a:prstGeom prst="rect">
            <a:avLst/>
          </a:prstGeom>
          <a:solidFill>
            <a:srgbClr val="006A96">
              <a:alpha val="68627"/>
            </a:srgbClr>
          </a:solidFill>
          <a:ln>
            <a:noFill/>
          </a:ln>
        </p:spPr>
        <p:txBody>
          <a:bodyPr spcFirstLastPara="1" wrap="square" lIns="182875" tIns="182875" rIns="182875" bIns="182875" anchor="ctr" anchorCtr="0">
            <a:noAutofit/>
          </a:bodyPr>
          <a:lstStyle/>
          <a:p>
            <a:pPr marL="0" marR="0" lvl="0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r>
              <a:rPr lang="en-US" sz="18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Title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r>
              <a:rPr lang="en-US" sz="18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Title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8" name="Google Shape;88;p25"/>
          <p:cNvSpPr>
            <a:spLocks noGrp="1"/>
          </p:cNvSpPr>
          <p:nvPr>
            <p:ph type="pic" idx="2"/>
          </p:nvPr>
        </p:nvSpPr>
        <p:spPr>
          <a:xfrm>
            <a:off x="4573168" y="2"/>
            <a:ext cx="4570833" cy="5142075"/>
          </a:xfrm>
          <a:prstGeom prst="rect">
            <a:avLst/>
          </a:prstGeom>
          <a:noFill/>
          <a:ln>
            <a:noFill/>
          </a:ln>
        </p:spPr>
      </p:sp>
      <p:sp>
        <p:nvSpPr>
          <p:cNvPr id="89" name="Google Shape;89;p25"/>
          <p:cNvSpPr txBox="1">
            <a:spLocks noGrp="1"/>
          </p:cNvSpPr>
          <p:nvPr>
            <p:ph type="body" idx="1"/>
          </p:nvPr>
        </p:nvSpPr>
        <p:spPr>
          <a:xfrm>
            <a:off x="365760" y="628650"/>
            <a:ext cx="3924404" cy="42929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23850" algn="l">
              <a:lnSpc>
                <a:spcPct val="90000"/>
              </a:lnSpc>
              <a:spcBef>
                <a:spcPts val="45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Arial"/>
              <a:buChar char="•"/>
              <a:defRPr sz="1500">
                <a:solidFill>
                  <a:schemeClr val="lt1"/>
                </a:solidFill>
              </a:defRPr>
            </a:lvl1pPr>
            <a:lvl2pPr marL="914400" lvl="1" indent="-323850" algn="l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Arial"/>
              <a:buChar char="•"/>
              <a:defRPr sz="1500">
                <a:solidFill>
                  <a:schemeClr val="lt1"/>
                </a:solidFill>
              </a:defRPr>
            </a:lvl2pPr>
            <a:lvl3pPr marL="1371600" lvl="2" indent="-323850" algn="l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Arial"/>
              <a:buChar char="•"/>
              <a:defRPr sz="1500">
                <a:solidFill>
                  <a:schemeClr val="lt1"/>
                </a:solidFill>
              </a:defRPr>
            </a:lvl3pPr>
            <a:lvl4pPr marL="1828800" lvl="3" indent="-323850" algn="l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Arial"/>
              <a:buChar char="•"/>
              <a:defRPr sz="1500">
                <a:solidFill>
                  <a:schemeClr val="lt1"/>
                </a:solidFill>
              </a:defRPr>
            </a:lvl4pPr>
            <a:lvl5pPr marL="2286000" lvl="4" indent="-323850" algn="l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Arial"/>
              <a:buChar char="•"/>
              <a:defRPr sz="1500">
                <a:solidFill>
                  <a:schemeClr val="lt1"/>
                </a:solidFill>
              </a:defRPr>
            </a:lvl5pPr>
            <a:lvl6pPr marL="2743200" lvl="5" indent="-342900" algn="l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0" name="Google Shape;90;p25"/>
          <p:cNvSpPr txBox="1"/>
          <p:nvPr/>
        </p:nvSpPr>
        <p:spPr>
          <a:xfrm>
            <a:off x="4893276" y="628650"/>
            <a:ext cx="1400432" cy="741405"/>
          </a:xfrm>
          <a:prstGeom prst="rect">
            <a:avLst/>
          </a:prstGeom>
          <a:solidFill>
            <a:srgbClr val="006A96">
              <a:alpha val="68627"/>
            </a:srgbClr>
          </a:solidFill>
          <a:ln>
            <a:noFill/>
          </a:ln>
        </p:spPr>
        <p:txBody>
          <a:bodyPr spcFirstLastPara="1" wrap="square" lIns="91425" tIns="182875" rIns="91425" bIns="18287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Font typeface="Calibri"/>
              <a:buNone/>
            </a:pPr>
            <a:r>
              <a:rPr lang="en-US" sz="4800" b="1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####</a:t>
            </a:r>
            <a:endParaRPr sz="4800" b="1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1" name="Google Shape;91;p25"/>
          <p:cNvSpPr txBox="1"/>
          <p:nvPr/>
        </p:nvSpPr>
        <p:spPr>
          <a:xfrm>
            <a:off x="6293708" y="628650"/>
            <a:ext cx="2850293" cy="741405"/>
          </a:xfrm>
          <a:prstGeom prst="rect">
            <a:avLst/>
          </a:prstGeom>
          <a:solidFill>
            <a:srgbClr val="006A96">
              <a:alpha val="68627"/>
            </a:srgbClr>
          </a:solidFill>
          <a:ln>
            <a:noFill/>
          </a:ln>
        </p:spPr>
        <p:txBody>
          <a:bodyPr spcFirstLastPara="1" wrap="square" lIns="182875" tIns="182875" rIns="182875" bIns="182875" anchor="ctr" anchorCtr="0">
            <a:noAutofit/>
          </a:bodyPr>
          <a:lstStyle/>
          <a:p>
            <a:pPr marL="0" marR="0" lvl="0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r>
              <a:rPr lang="en-US" sz="18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Title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r>
              <a:rPr lang="en-US" sz="18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Title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2" name="Google Shape;92;p25"/>
          <p:cNvSpPr txBox="1"/>
          <p:nvPr/>
        </p:nvSpPr>
        <p:spPr>
          <a:xfrm>
            <a:off x="4893276" y="1679719"/>
            <a:ext cx="1400432" cy="741405"/>
          </a:xfrm>
          <a:prstGeom prst="rect">
            <a:avLst/>
          </a:prstGeom>
          <a:solidFill>
            <a:srgbClr val="006A96">
              <a:alpha val="68627"/>
            </a:srgbClr>
          </a:solidFill>
          <a:ln>
            <a:noFill/>
          </a:ln>
        </p:spPr>
        <p:txBody>
          <a:bodyPr spcFirstLastPara="1" wrap="square" lIns="91425" tIns="182875" rIns="91425" bIns="18287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Font typeface="Calibri"/>
              <a:buNone/>
            </a:pPr>
            <a:r>
              <a:rPr lang="en-US" sz="4800" b="1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####</a:t>
            </a:r>
            <a:endParaRPr sz="4800" b="1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3" name="Google Shape;93;p25"/>
          <p:cNvSpPr txBox="1"/>
          <p:nvPr/>
        </p:nvSpPr>
        <p:spPr>
          <a:xfrm>
            <a:off x="6293708" y="1679719"/>
            <a:ext cx="2850293" cy="741405"/>
          </a:xfrm>
          <a:prstGeom prst="rect">
            <a:avLst/>
          </a:prstGeom>
          <a:solidFill>
            <a:srgbClr val="006A96">
              <a:alpha val="68627"/>
            </a:srgbClr>
          </a:solidFill>
          <a:ln>
            <a:noFill/>
          </a:ln>
        </p:spPr>
        <p:txBody>
          <a:bodyPr spcFirstLastPara="1" wrap="square" lIns="182875" tIns="182875" rIns="182875" bIns="182875" anchor="ctr" anchorCtr="0">
            <a:noAutofit/>
          </a:bodyPr>
          <a:lstStyle/>
          <a:p>
            <a:pPr marL="0" marR="0" lvl="0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r>
              <a:rPr lang="en-US" sz="18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Title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r>
              <a:rPr lang="en-US" sz="18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Title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4" name="Google Shape;94;p25"/>
          <p:cNvSpPr txBox="1"/>
          <p:nvPr/>
        </p:nvSpPr>
        <p:spPr>
          <a:xfrm>
            <a:off x="4893276" y="2747319"/>
            <a:ext cx="1400432" cy="741405"/>
          </a:xfrm>
          <a:prstGeom prst="rect">
            <a:avLst/>
          </a:prstGeom>
          <a:solidFill>
            <a:srgbClr val="006A96">
              <a:alpha val="68627"/>
            </a:srgbClr>
          </a:solidFill>
          <a:ln>
            <a:noFill/>
          </a:ln>
        </p:spPr>
        <p:txBody>
          <a:bodyPr spcFirstLastPara="1" wrap="square" lIns="91425" tIns="182875" rIns="91425" bIns="18287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Font typeface="Calibri"/>
              <a:buNone/>
            </a:pPr>
            <a:r>
              <a:rPr lang="en-US" sz="4800" b="1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####</a:t>
            </a:r>
            <a:endParaRPr sz="4800" b="1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5" name="Google Shape;95;p25"/>
          <p:cNvSpPr txBox="1"/>
          <p:nvPr/>
        </p:nvSpPr>
        <p:spPr>
          <a:xfrm>
            <a:off x="6293708" y="2747319"/>
            <a:ext cx="2850293" cy="741405"/>
          </a:xfrm>
          <a:prstGeom prst="rect">
            <a:avLst/>
          </a:prstGeom>
          <a:solidFill>
            <a:srgbClr val="006A96">
              <a:alpha val="68627"/>
            </a:srgbClr>
          </a:solidFill>
          <a:ln>
            <a:noFill/>
          </a:ln>
        </p:spPr>
        <p:txBody>
          <a:bodyPr spcFirstLastPara="1" wrap="square" lIns="182875" tIns="182875" rIns="182875" bIns="182875" anchor="ctr" anchorCtr="0">
            <a:noAutofit/>
          </a:bodyPr>
          <a:lstStyle/>
          <a:p>
            <a:pPr marL="0" marR="0" lvl="0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r>
              <a:rPr lang="en-US" sz="18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Title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r>
              <a:rPr lang="en-US" sz="18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Title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6" name="Google Shape;96;p25"/>
          <p:cNvSpPr txBox="1"/>
          <p:nvPr/>
        </p:nvSpPr>
        <p:spPr>
          <a:xfrm>
            <a:off x="4893276" y="3801762"/>
            <a:ext cx="1400432" cy="741405"/>
          </a:xfrm>
          <a:prstGeom prst="rect">
            <a:avLst/>
          </a:prstGeom>
          <a:solidFill>
            <a:srgbClr val="006A96">
              <a:alpha val="68627"/>
            </a:srgbClr>
          </a:solidFill>
          <a:ln>
            <a:noFill/>
          </a:ln>
        </p:spPr>
        <p:txBody>
          <a:bodyPr spcFirstLastPara="1" wrap="square" lIns="91425" tIns="182875" rIns="91425" bIns="18287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Font typeface="Calibri"/>
              <a:buNone/>
            </a:pPr>
            <a:r>
              <a:rPr lang="en-US" sz="4800" b="1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####</a:t>
            </a:r>
            <a:endParaRPr sz="4800" b="1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7" name="Google Shape;97;p25"/>
          <p:cNvSpPr txBox="1"/>
          <p:nvPr/>
        </p:nvSpPr>
        <p:spPr>
          <a:xfrm>
            <a:off x="6293708" y="3801762"/>
            <a:ext cx="2850293" cy="741405"/>
          </a:xfrm>
          <a:prstGeom prst="rect">
            <a:avLst/>
          </a:prstGeom>
          <a:solidFill>
            <a:srgbClr val="006A96">
              <a:alpha val="68627"/>
            </a:srgbClr>
          </a:solidFill>
          <a:ln>
            <a:noFill/>
          </a:ln>
        </p:spPr>
        <p:txBody>
          <a:bodyPr spcFirstLastPara="1" wrap="square" lIns="182875" tIns="182875" rIns="182875" bIns="182875" anchor="ctr" anchorCtr="0">
            <a:noAutofit/>
          </a:bodyPr>
          <a:lstStyle/>
          <a:p>
            <a:pPr marL="0" marR="0" lvl="0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r>
              <a:rPr lang="en-US" sz="18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Title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r>
              <a:rPr lang="en-US" sz="18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Title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_Title+Content+PhotoLeft">
  <p:cSld name="2_Title+Content+PhotoLeft">
    <p:bg>
      <p:bgPr>
        <a:solidFill>
          <a:srgbClr val="006A96"/>
        </a:solidFill>
        <a:effectLst/>
      </p:bgPr>
    </p:bg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26"/>
          <p:cNvSpPr/>
          <p:nvPr/>
        </p:nvSpPr>
        <p:spPr>
          <a:xfrm>
            <a:off x="-818985" y="641645"/>
            <a:ext cx="5726002" cy="5625681"/>
          </a:xfrm>
          <a:custGeom>
            <a:avLst/>
            <a:gdLst/>
            <a:ahLst/>
            <a:cxnLst/>
            <a:rect l="l" t="t" r="r" b="b"/>
            <a:pathLst>
              <a:path w="5899869" h="5796501" extrusionOk="0">
                <a:moveTo>
                  <a:pt x="4431664" y="3180611"/>
                </a:moveTo>
                <a:lnTo>
                  <a:pt x="5620384" y="4369332"/>
                </a:lnTo>
                <a:lnTo>
                  <a:pt x="5327337" y="4679355"/>
                </a:lnTo>
                <a:lnTo>
                  <a:pt x="2960212" y="4667965"/>
                </a:lnTo>
                <a:lnTo>
                  <a:pt x="4431664" y="3180611"/>
                </a:lnTo>
                <a:close/>
                <a:moveTo>
                  <a:pt x="1554481" y="282360"/>
                </a:moveTo>
                <a:lnTo>
                  <a:pt x="2743201" y="1471081"/>
                </a:lnTo>
                <a:lnTo>
                  <a:pt x="799106" y="3423126"/>
                </a:lnTo>
                <a:cubicBezTo>
                  <a:pt x="797781" y="2629321"/>
                  <a:pt x="796455" y="1835515"/>
                  <a:pt x="795130" y="1041710"/>
                </a:cubicBezTo>
                <a:lnTo>
                  <a:pt x="1554481" y="282360"/>
                </a:lnTo>
                <a:close/>
                <a:moveTo>
                  <a:pt x="4711149" y="0"/>
                </a:moveTo>
                <a:lnTo>
                  <a:pt x="5899869" y="1188721"/>
                </a:lnTo>
                <a:lnTo>
                  <a:pt x="1307990" y="5796501"/>
                </a:lnTo>
                <a:lnTo>
                  <a:pt x="0" y="4735002"/>
                </a:lnTo>
                <a:lnTo>
                  <a:pt x="4711149" y="0"/>
                </a:lnTo>
                <a:close/>
              </a:path>
            </a:pathLst>
          </a:custGeom>
          <a:solidFill>
            <a:srgbClr val="005783">
              <a:alpha val="26666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0" name="Google Shape;100;p26"/>
          <p:cNvSpPr>
            <a:spLocks noGrp="1"/>
          </p:cNvSpPr>
          <p:nvPr>
            <p:ph type="pic" idx="2"/>
          </p:nvPr>
        </p:nvSpPr>
        <p:spPr>
          <a:xfrm>
            <a:off x="317500" y="1014293"/>
            <a:ext cx="4760913" cy="3872753"/>
          </a:xfrm>
          <a:prstGeom prst="rect">
            <a:avLst/>
          </a:prstGeom>
          <a:noFill/>
          <a:ln>
            <a:noFill/>
          </a:ln>
        </p:spPr>
      </p:sp>
      <p:sp>
        <p:nvSpPr>
          <p:cNvPr id="101" name="Google Shape;101;p26"/>
          <p:cNvSpPr txBox="1">
            <a:spLocks noGrp="1"/>
          </p:cNvSpPr>
          <p:nvPr>
            <p:ph type="ctrTitle"/>
          </p:nvPr>
        </p:nvSpPr>
        <p:spPr>
          <a:xfrm>
            <a:off x="-123568" y="188158"/>
            <a:ext cx="9005882" cy="608855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457200" tIns="0" rIns="0" bIns="0" anchor="ctr" anchorCtr="0">
            <a:noAutofit/>
          </a:bodyPr>
          <a:lstStyle>
            <a:lvl1pPr lvl="0" algn="l">
              <a:lnSpc>
                <a:spcPct val="86666"/>
              </a:lnSpc>
              <a:spcBef>
                <a:spcPts val="0"/>
              </a:spcBef>
              <a:spcAft>
                <a:spcPts val="0"/>
              </a:spcAft>
              <a:buClr>
                <a:srgbClr val="006C92"/>
              </a:buClr>
              <a:buSzPts val="2250"/>
              <a:buFont typeface="Calibri"/>
              <a:buNone/>
              <a:defRPr sz="2250" b="1" cap="none">
                <a:solidFill>
                  <a:srgbClr val="006C92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2" name="Google Shape;102;p26"/>
          <p:cNvSpPr txBox="1">
            <a:spLocks noGrp="1"/>
          </p:cNvSpPr>
          <p:nvPr>
            <p:ph type="body" idx="1"/>
          </p:nvPr>
        </p:nvSpPr>
        <p:spPr>
          <a:xfrm>
            <a:off x="5293894" y="1014293"/>
            <a:ext cx="3588420" cy="38727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23850" algn="l">
              <a:lnSpc>
                <a:spcPct val="90000"/>
              </a:lnSpc>
              <a:spcBef>
                <a:spcPts val="45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Arial"/>
              <a:buChar char="•"/>
              <a:defRPr sz="1500">
                <a:solidFill>
                  <a:schemeClr val="lt1"/>
                </a:solidFill>
              </a:defRPr>
            </a:lvl1pPr>
            <a:lvl2pPr marL="914400" lvl="1" indent="-323850" algn="l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Arial"/>
              <a:buChar char="•"/>
              <a:defRPr sz="1500">
                <a:solidFill>
                  <a:schemeClr val="lt1"/>
                </a:solidFill>
              </a:defRPr>
            </a:lvl2pPr>
            <a:lvl3pPr marL="1371600" lvl="2" indent="-323850" algn="l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Arial"/>
              <a:buChar char="•"/>
              <a:defRPr sz="1500">
                <a:solidFill>
                  <a:schemeClr val="lt1"/>
                </a:solidFill>
              </a:defRPr>
            </a:lvl3pPr>
            <a:lvl4pPr marL="1828800" lvl="3" indent="-323850" algn="l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Arial"/>
              <a:buChar char="•"/>
              <a:defRPr sz="1500">
                <a:solidFill>
                  <a:schemeClr val="lt1"/>
                </a:solidFill>
              </a:defRPr>
            </a:lvl4pPr>
            <a:lvl5pPr marL="2286000" lvl="4" indent="-323850" algn="l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Arial"/>
              <a:buChar char="•"/>
              <a:defRPr sz="1500">
                <a:solidFill>
                  <a:schemeClr val="lt1"/>
                </a:solidFill>
              </a:defRPr>
            </a:lvl5pPr>
            <a:lvl6pPr marL="2743200" lvl="5" indent="-342900" algn="l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5_Title+Content+PhotoLeft">
  <p:cSld name="5_Title+Content+PhotoLeft">
    <p:bg>
      <p:bgPr>
        <a:solidFill>
          <a:srgbClr val="006A96"/>
        </a:solidFill>
        <a:effectLst/>
      </p:bgPr>
    </p:bg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27"/>
          <p:cNvSpPr/>
          <p:nvPr/>
        </p:nvSpPr>
        <p:spPr>
          <a:xfrm>
            <a:off x="-818985" y="641645"/>
            <a:ext cx="5726002" cy="5625681"/>
          </a:xfrm>
          <a:custGeom>
            <a:avLst/>
            <a:gdLst/>
            <a:ahLst/>
            <a:cxnLst/>
            <a:rect l="l" t="t" r="r" b="b"/>
            <a:pathLst>
              <a:path w="5899869" h="5796501" extrusionOk="0">
                <a:moveTo>
                  <a:pt x="4431664" y="3180611"/>
                </a:moveTo>
                <a:lnTo>
                  <a:pt x="5620384" y="4369332"/>
                </a:lnTo>
                <a:lnTo>
                  <a:pt x="5327337" y="4679355"/>
                </a:lnTo>
                <a:lnTo>
                  <a:pt x="2960212" y="4667965"/>
                </a:lnTo>
                <a:lnTo>
                  <a:pt x="4431664" y="3180611"/>
                </a:lnTo>
                <a:close/>
                <a:moveTo>
                  <a:pt x="1554481" y="282360"/>
                </a:moveTo>
                <a:lnTo>
                  <a:pt x="2743201" y="1471081"/>
                </a:lnTo>
                <a:lnTo>
                  <a:pt x="799106" y="3423126"/>
                </a:lnTo>
                <a:cubicBezTo>
                  <a:pt x="797781" y="2629321"/>
                  <a:pt x="796455" y="1835515"/>
                  <a:pt x="795130" y="1041710"/>
                </a:cubicBezTo>
                <a:lnTo>
                  <a:pt x="1554481" y="282360"/>
                </a:lnTo>
                <a:close/>
                <a:moveTo>
                  <a:pt x="4711149" y="0"/>
                </a:moveTo>
                <a:lnTo>
                  <a:pt x="5899869" y="1188721"/>
                </a:lnTo>
                <a:lnTo>
                  <a:pt x="1307990" y="5796501"/>
                </a:lnTo>
                <a:lnTo>
                  <a:pt x="0" y="4735002"/>
                </a:lnTo>
                <a:lnTo>
                  <a:pt x="4711149" y="0"/>
                </a:lnTo>
                <a:close/>
              </a:path>
            </a:pathLst>
          </a:custGeom>
          <a:solidFill>
            <a:srgbClr val="005783">
              <a:alpha val="26666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5" name="Google Shape;105;p27"/>
          <p:cNvSpPr txBox="1">
            <a:spLocks noGrp="1"/>
          </p:cNvSpPr>
          <p:nvPr>
            <p:ph type="ctrTitle"/>
          </p:nvPr>
        </p:nvSpPr>
        <p:spPr>
          <a:xfrm>
            <a:off x="-123568" y="188158"/>
            <a:ext cx="9005882" cy="608855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457200" tIns="0" rIns="0" bIns="0" anchor="ctr" anchorCtr="0">
            <a:noAutofit/>
          </a:bodyPr>
          <a:lstStyle>
            <a:lvl1pPr lvl="0" algn="l">
              <a:lnSpc>
                <a:spcPct val="86666"/>
              </a:lnSpc>
              <a:spcBef>
                <a:spcPts val="0"/>
              </a:spcBef>
              <a:spcAft>
                <a:spcPts val="0"/>
              </a:spcAft>
              <a:buClr>
                <a:srgbClr val="006C92"/>
              </a:buClr>
              <a:buSzPts val="2250"/>
              <a:buFont typeface="Calibri"/>
              <a:buNone/>
              <a:defRPr sz="2250" b="1" cap="none">
                <a:solidFill>
                  <a:srgbClr val="006C92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6" name="Google Shape;106;p27"/>
          <p:cNvSpPr txBox="1">
            <a:spLocks noGrp="1"/>
          </p:cNvSpPr>
          <p:nvPr>
            <p:ph type="body" idx="1"/>
          </p:nvPr>
        </p:nvSpPr>
        <p:spPr>
          <a:xfrm>
            <a:off x="304800" y="1025818"/>
            <a:ext cx="4182979" cy="38612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23850" algn="l">
              <a:lnSpc>
                <a:spcPct val="90000"/>
              </a:lnSpc>
              <a:spcBef>
                <a:spcPts val="45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Arial"/>
              <a:buChar char="•"/>
              <a:defRPr sz="1500">
                <a:solidFill>
                  <a:schemeClr val="lt1"/>
                </a:solidFill>
              </a:defRPr>
            </a:lvl1pPr>
            <a:lvl2pPr marL="914400" lvl="1" indent="-323850" algn="l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Arial"/>
              <a:buChar char="•"/>
              <a:defRPr sz="1500">
                <a:solidFill>
                  <a:schemeClr val="lt1"/>
                </a:solidFill>
              </a:defRPr>
            </a:lvl2pPr>
            <a:lvl3pPr marL="1371600" lvl="2" indent="-323850" algn="l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Arial"/>
              <a:buChar char="•"/>
              <a:defRPr sz="1500">
                <a:solidFill>
                  <a:schemeClr val="lt1"/>
                </a:solidFill>
              </a:defRPr>
            </a:lvl3pPr>
            <a:lvl4pPr marL="1828800" lvl="3" indent="-323850" algn="l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Arial"/>
              <a:buChar char="•"/>
              <a:defRPr sz="1500">
                <a:solidFill>
                  <a:schemeClr val="lt1"/>
                </a:solidFill>
              </a:defRPr>
            </a:lvl4pPr>
            <a:lvl5pPr marL="2286000" lvl="4" indent="-323850" algn="l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Arial"/>
              <a:buChar char="•"/>
              <a:defRPr sz="1500">
                <a:solidFill>
                  <a:schemeClr val="lt1"/>
                </a:solidFill>
              </a:defRPr>
            </a:lvl5pPr>
            <a:lvl6pPr marL="2743200" lvl="5" indent="-342900" algn="l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07" name="Google Shape;107;p27"/>
          <p:cNvSpPr txBox="1">
            <a:spLocks noGrp="1"/>
          </p:cNvSpPr>
          <p:nvPr>
            <p:ph type="body" idx="2"/>
          </p:nvPr>
        </p:nvSpPr>
        <p:spPr>
          <a:xfrm>
            <a:off x="4642184" y="1025818"/>
            <a:ext cx="4182979" cy="38612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23850" algn="l">
              <a:lnSpc>
                <a:spcPct val="90000"/>
              </a:lnSpc>
              <a:spcBef>
                <a:spcPts val="45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Arial"/>
              <a:buChar char="•"/>
              <a:defRPr sz="1500">
                <a:solidFill>
                  <a:schemeClr val="lt1"/>
                </a:solidFill>
              </a:defRPr>
            </a:lvl1pPr>
            <a:lvl2pPr marL="914400" lvl="1" indent="-323850" algn="l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Arial"/>
              <a:buChar char="•"/>
              <a:defRPr sz="1500">
                <a:solidFill>
                  <a:schemeClr val="lt1"/>
                </a:solidFill>
              </a:defRPr>
            </a:lvl2pPr>
            <a:lvl3pPr marL="1371600" lvl="2" indent="-323850" algn="l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Arial"/>
              <a:buChar char="•"/>
              <a:defRPr sz="1500">
                <a:solidFill>
                  <a:schemeClr val="lt1"/>
                </a:solidFill>
              </a:defRPr>
            </a:lvl3pPr>
            <a:lvl4pPr marL="1828800" lvl="3" indent="-323850" algn="l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Arial"/>
              <a:buChar char="•"/>
              <a:defRPr sz="1500">
                <a:solidFill>
                  <a:schemeClr val="lt1"/>
                </a:solidFill>
              </a:defRPr>
            </a:lvl4pPr>
            <a:lvl5pPr marL="2286000" lvl="4" indent="-323850" algn="l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Arial"/>
              <a:buChar char="•"/>
              <a:defRPr sz="1500">
                <a:solidFill>
                  <a:schemeClr val="lt1"/>
                </a:solidFill>
              </a:defRPr>
            </a:lvl5pPr>
            <a:lvl6pPr marL="2743200" lvl="5" indent="-342900" algn="l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Custom Layout">
  <p:cSld name="1_Custom Layout"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28"/>
          <p:cNvSpPr txBox="1">
            <a:spLocks noGrp="1"/>
          </p:cNvSpPr>
          <p:nvPr>
            <p:ph type="title"/>
          </p:nvPr>
        </p:nvSpPr>
        <p:spPr>
          <a:xfrm>
            <a:off x="321371" y="114300"/>
            <a:ext cx="8528424" cy="68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91425" bIns="0" anchor="b" anchorCtr="0">
            <a:normAutofit/>
          </a:bodyPr>
          <a:lstStyle>
            <a:lvl1pPr lvl="0" algn="l">
              <a:lnSpc>
                <a:spcPct val="93777"/>
              </a:lnSpc>
              <a:spcBef>
                <a:spcPts val="0"/>
              </a:spcBef>
              <a:spcAft>
                <a:spcPts val="0"/>
              </a:spcAft>
              <a:buClr>
                <a:srgbClr val="007DBA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1926" y="164742"/>
            <a:ext cx="8810624" cy="55223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1925" y="870455"/>
            <a:ext cx="4324350" cy="343138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57728" y="870455"/>
            <a:ext cx="4324349" cy="343138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889869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3_Title+Content+PhotoLeft">
  <p:cSld name="3_Title+Content+PhotoLeft">
    <p:bg>
      <p:bgPr>
        <a:solidFill>
          <a:schemeClr val="lt1"/>
        </a:solidFill>
        <a:effectLst/>
      </p:bgPr>
    </p:bg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17"/>
          <p:cNvSpPr/>
          <p:nvPr/>
        </p:nvSpPr>
        <p:spPr>
          <a:xfrm>
            <a:off x="-818985" y="641645"/>
            <a:ext cx="5726002" cy="5625681"/>
          </a:xfrm>
          <a:custGeom>
            <a:avLst/>
            <a:gdLst/>
            <a:ahLst/>
            <a:cxnLst/>
            <a:rect l="l" t="t" r="r" b="b"/>
            <a:pathLst>
              <a:path w="5899869" h="5796501" extrusionOk="0">
                <a:moveTo>
                  <a:pt x="4431664" y="3180611"/>
                </a:moveTo>
                <a:lnTo>
                  <a:pt x="5620384" y="4369332"/>
                </a:lnTo>
                <a:lnTo>
                  <a:pt x="5327337" y="4679355"/>
                </a:lnTo>
                <a:lnTo>
                  <a:pt x="2960212" y="4667965"/>
                </a:lnTo>
                <a:lnTo>
                  <a:pt x="4431664" y="3180611"/>
                </a:lnTo>
                <a:close/>
                <a:moveTo>
                  <a:pt x="1554481" y="282360"/>
                </a:moveTo>
                <a:lnTo>
                  <a:pt x="2743201" y="1471081"/>
                </a:lnTo>
                <a:lnTo>
                  <a:pt x="799106" y="3423126"/>
                </a:lnTo>
                <a:cubicBezTo>
                  <a:pt x="797781" y="2629321"/>
                  <a:pt x="796455" y="1835515"/>
                  <a:pt x="795130" y="1041710"/>
                </a:cubicBezTo>
                <a:lnTo>
                  <a:pt x="1554481" y="282360"/>
                </a:lnTo>
                <a:close/>
                <a:moveTo>
                  <a:pt x="4711149" y="0"/>
                </a:moveTo>
                <a:lnTo>
                  <a:pt x="5899869" y="1188721"/>
                </a:lnTo>
                <a:lnTo>
                  <a:pt x="1307990" y="5796501"/>
                </a:lnTo>
                <a:lnTo>
                  <a:pt x="0" y="4735002"/>
                </a:lnTo>
                <a:lnTo>
                  <a:pt x="4711149" y="0"/>
                </a:lnTo>
                <a:close/>
              </a:path>
            </a:pathLst>
          </a:custGeom>
          <a:solidFill>
            <a:srgbClr val="006A96">
              <a:alpha val="3529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" name="Google Shape;21;p17"/>
          <p:cNvSpPr>
            <a:spLocks noGrp="1"/>
          </p:cNvSpPr>
          <p:nvPr>
            <p:ph type="pic" idx="2"/>
          </p:nvPr>
        </p:nvSpPr>
        <p:spPr>
          <a:xfrm>
            <a:off x="4149207" y="1014294"/>
            <a:ext cx="4733107" cy="1950288"/>
          </a:xfrm>
          <a:prstGeom prst="rect">
            <a:avLst/>
          </a:prstGeom>
          <a:noFill/>
          <a:ln>
            <a:noFill/>
          </a:ln>
        </p:spPr>
      </p:sp>
      <p:sp>
        <p:nvSpPr>
          <p:cNvPr id="22" name="Google Shape;22;p17"/>
          <p:cNvSpPr txBox="1">
            <a:spLocks noGrp="1"/>
          </p:cNvSpPr>
          <p:nvPr>
            <p:ph type="ctrTitle"/>
          </p:nvPr>
        </p:nvSpPr>
        <p:spPr>
          <a:xfrm>
            <a:off x="-123568" y="188158"/>
            <a:ext cx="9005882" cy="608855"/>
          </a:xfrm>
          <a:prstGeom prst="rect">
            <a:avLst/>
          </a:prstGeom>
          <a:solidFill>
            <a:srgbClr val="006C92"/>
          </a:solidFill>
          <a:ln>
            <a:noFill/>
          </a:ln>
        </p:spPr>
        <p:txBody>
          <a:bodyPr spcFirstLastPara="1" wrap="square" lIns="457200" tIns="0" rIns="0" bIns="0" anchor="ctr" anchorCtr="0">
            <a:noAutofit/>
          </a:bodyPr>
          <a:lstStyle>
            <a:lvl1pPr lvl="0" algn="l">
              <a:lnSpc>
                <a:spcPct val="86666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50"/>
              <a:buFont typeface="Calibri"/>
              <a:buNone/>
              <a:defRPr sz="2250" b="1" cap="none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17"/>
          <p:cNvSpPr txBox="1">
            <a:spLocks noGrp="1"/>
          </p:cNvSpPr>
          <p:nvPr>
            <p:ph type="body" idx="1"/>
          </p:nvPr>
        </p:nvSpPr>
        <p:spPr>
          <a:xfrm>
            <a:off x="346509" y="1014293"/>
            <a:ext cx="3588420" cy="38727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450"/>
              </a:spcBef>
              <a:spcAft>
                <a:spcPts val="0"/>
              </a:spcAft>
              <a:buClr>
                <a:srgbClr val="0C68AC"/>
              </a:buClr>
              <a:buSzPts val="1500"/>
              <a:buNone/>
              <a:defRPr sz="1500">
                <a:solidFill>
                  <a:srgbClr val="006C92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Clr>
                <a:srgbClr val="0C68AC"/>
              </a:buClr>
              <a:buSzPts val="1500"/>
              <a:buNone/>
              <a:defRPr sz="1500">
                <a:solidFill>
                  <a:srgbClr val="006C92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Clr>
                <a:srgbClr val="0C68AC"/>
              </a:buClr>
              <a:buSzPts val="1500"/>
              <a:buNone/>
              <a:defRPr sz="1500">
                <a:solidFill>
                  <a:srgbClr val="006C92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Clr>
                <a:srgbClr val="0C68AC"/>
              </a:buClr>
              <a:buSzPts val="1500"/>
              <a:buNone/>
              <a:defRPr sz="1500">
                <a:solidFill>
                  <a:srgbClr val="006C92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Clr>
                <a:srgbClr val="0C68AC"/>
              </a:buClr>
              <a:buSzPts val="1500"/>
              <a:buNone/>
              <a:defRPr sz="1500">
                <a:solidFill>
                  <a:srgbClr val="006C92"/>
                </a:solidFill>
              </a:defRPr>
            </a:lvl5pPr>
            <a:lvl6pPr marL="2743200" lvl="5" indent="-342900" algn="l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4" name="Google Shape;24;p17"/>
          <p:cNvSpPr>
            <a:spLocks noGrp="1"/>
          </p:cNvSpPr>
          <p:nvPr>
            <p:ph type="pic" idx="3"/>
          </p:nvPr>
        </p:nvSpPr>
        <p:spPr>
          <a:xfrm>
            <a:off x="4149207" y="3060834"/>
            <a:ext cx="4733107" cy="2071317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6_Custom Layout">
  <p:cSld name="6_Custom Layout">
    <p:bg>
      <p:bgPr>
        <a:solidFill>
          <a:schemeClr val="lt1"/>
        </a:solidFill>
        <a:effectLst/>
      </p:bgPr>
    </p:bg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15"/>
          <p:cNvSpPr/>
          <p:nvPr/>
        </p:nvSpPr>
        <p:spPr>
          <a:xfrm>
            <a:off x="-818985" y="641645"/>
            <a:ext cx="5726002" cy="5625681"/>
          </a:xfrm>
          <a:custGeom>
            <a:avLst/>
            <a:gdLst/>
            <a:ahLst/>
            <a:cxnLst/>
            <a:rect l="l" t="t" r="r" b="b"/>
            <a:pathLst>
              <a:path w="5899869" h="5796501" extrusionOk="0">
                <a:moveTo>
                  <a:pt x="4431664" y="3180611"/>
                </a:moveTo>
                <a:lnTo>
                  <a:pt x="5620384" y="4369332"/>
                </a:lnTo>
                <a:lnTo>
                  <a:pt x="5327337" y="4679355"/>
                </a:lnTo>
                <a:lnTo>
                  <a:pt x="2960212" y="4667965"/>
                </a:lnTo>
                <a:lnTo>
                  <a:pt x="4431664" y="3180611"/>
                </a:lnTo>
                <a:close/>
                <a:moveTo>
                  <a:pt x="1554481" y="282360"/>
                </a:moveTo>
                <a:lnTo>
                  <a:pt x="2743201" y="1471081"/>
                </a:lnTo>
                <a:lnTo>
                  <a:pt x="799106" y="3423126"/>
                </a:lnTo>
                <a:cubicBezTo>
                  <a:pt x="797781" y="2629321"/>
                  <a:pt x="796455" y="1835515"/>
                  <a:pt x="795130" y="1041710"/>
                </a:cubicBezTo>
                <a:lnTo>
                  <a:pt x="1554481" y="282360"/>
                </a:lnTo>
                <a:close/>
                <a:moveTo>
                  <a:pt x="4711149" y="0"/>
                </a:moveTo>
                <a:lnTo>
                  <a:pt x="5899869" y="1188721"/>
                </a:lnTo>
                <a:lnTo>
                  <a:pt x="1307990" y="5796501"/>
                </a:lnTo>
                <a:lnTo>
                  <a:pt x="0" y="4735002"/>
                </a:lnTo>
                <a:lnTo>
                  <a:pt x="4711149" y="0"/>
                </a:lnTo>
                <a:close/>
              </a:path>
            </a:pathLst>
          </a:custGeom>
          <a:solidFill>
            <a:srgbClr val="006A96">
              <a:alpha val="3529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6" name="Google Shape;36;p15"/>
          <p:cNvSpPr>
            <a:spLocks noGrp="1"/>
          </p:cNvSpPr>
          <p:nvPr>
            <p:ph type="pic" idx="2"/>
          </p:nvPr>
        </p:nvSpPr>
        <p:spPr>
          <a:xfrm>
            <a:off x="390068" y="1038134"/>
            <a:ext cx="1890144" cy="2650991"/>
          </a:xfrm>
          <a:prstGeom prst="rect">
            <a:avLst/>
          </a:prstGeom>
          <a:noFill/>
          <a:ln>
            <a:noFill/>
          </a:ln>
        </p:spPr>
      </p:sp>
      <p:sp>
        <p:nvSpPr>
          <p:cNvPr id="37" name="Google Shape;37;p15"/>
          <p:cNvSpPr txBox="1">
            <a:spLocks noGrp="1"/>
          </p:cNvSpPr>
          <p:nvPr>
            <p:ph type="ctrTitle"/>
          </p:nvPr>
        </p:nvSpPr>
        <p:spPr>
          <a:xfrm>
            <a:off x="-123568" y="188158"/>
            <a:ext cx="9005882" cy="608855"/>
          </a:xfrm>
          <a:prstGeom prst="rect">
            <a:avLst/>
          </a:prstGeom>
          <a:solidFill>
            <a:srgbClr val="006C92"/>
          </a:solidFill>
          <a:ln>
            <a:noFill/>
          </a:ln>
        </p:spPr>
        <p:txBody>
          <a:bodyPr spcFirstLastPara="1" wrap="square" lIns="457200" tIns="0" rIns="0" bIns="0" anchor="ctr" anchorCtr="0">
            <a:noAutofit/>
          </a:bodyPr>
          <a:lstStyle>
            <a:lvl1pPr lvl="0" algn="l">
              <a:lnSpc>
                <a:spcPct val="86666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50"/>
              <a:buFont typeface="Calibri"/>
              <a:buNone/>
              <a:defRPr sz="2250" b="1" cap="none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15"/>
          <p:cNvSpPr txBox="1">
            <a:spLocks noGrp="1"/>
          </p:cNvSpPr>
          <p:nvPr>
            <p:ph type="body" idx="1"/>
          </p:nvPr>
        </p:nvSpPr>
        <p:spPr>
          <a:xfrm>
            <a:off x="390069" y="3824935"/>
            <a:ext cx="1890143" cy="1062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450"/>
              </a:spcBef>
              <a:spcAft>
                <a:spcPts val="0"/>
              </a:spcAft>
              <a:buClr>
                <a:srgbClr val="0C68AC"/>
              </a:buClr>
              <a:buSzPts val="1500"/>
              <a:buNone/>
              <a:defRPr sz="1500">
                <a:solidFill>
                  <a:srgbClr val="006C92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Clr>
                <a:srgbClr val="0C68AC"/>
              </a:buClr>
              <a:buSzPts val="1500"/>
              <a:buNone/>
              <a:defRPr sz="1500">
                <a:solidFill>
                  <a:srgbClr val="006C92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Clr>
                <a:srgbClr val="0C68AC"/>
              </a:buClr>
              <a:buSzPts val="1500"/>
              <a:buNone/>
              <a:defRPr sz="1500">
                <a:solidFill>
                  <a:srgbClr val="006C92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Clr>
                <a:srgbClr val="0C68AC"/>
              </a:buClr>
              <a:buSzPts val="1500"/>
              <a:buNone/>
              <a:defRPr sz="1500">
                <a:solidFill>
                  <a:srgbClr val="006C92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Clr>
                <a:srgbClr val="0C68AC"/>
              </a:buClr>
              <a:buSzPts val="1500"/>
              <a:buNone/>
              <a:defRPr sz="1500">
                <a:solidFill>
                  <a:srgbClr val="006C92"/>
                </a:solidFill>
              </a:defRPr>
            </a:lvl5pPr>
            <a:lvl6pPr marL="2743200" lvl="5" indent="-342900" algn="l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9" name="Google Shape;39;p15"/>
          <p:cNvSpPr>
            <a:spLocks noGrp="1"/>
          </p:cNvSpPr>
          <p:nvPr>
            <p:ph type="pic" idx="3"/>
          </p:nvPr>
        </p:nvSpPr>
        <p:spPr>
          <a:xfrm>
            <a:off x="2510164" y="1038134"/>
            <a:ext cx="1890144" cy="2650991"/>
          </a:xfrm>
          <a:prstGeom prst="rect">
            <a:avLst/>
          </a:prstGeom>
          <a:noFill/>
          <a:ln>
            <a:noFill/>
          </a:ln>
        </p:spPr>
      </p:sp>
      <p:sp>
        <p:nvSpPr>
          <p:cNvPr id="40" name="Google Shape;40;p15"/>
          <p:cNvSpPr txBox="1">
            <a:spLocks noGrp="1"/>
          </p:cNvSpPr>
          <p:nvPr>
            <p:ph type="body" idx="4"/>
          </p:nvPr>
        </p:nvSpPr>
        <p:spPr>
          <a:xfrm>
            <a:off x="2510165" y="3824935"/>
            <a:ext cx="1890143" cy="1062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450"/>
              </a:spcBef>
              <a:spcAft>
                <a:spcPts val="0"/>
              </a:spcAft>
              <a:buClr>
                <a:srgbClr val="0C68AC"/>
              </a:buClr>
              <a:buSzPts val="1500"/>
              <a:buNone/>
              <a:defRPr sz="1500">
                <a:solidFill>
                  <a:srgbClr val="006C92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Clr>
                <a:srgbClr val="0C68AC"/>
              </a:buClr>
              <a:buSzPts val="1500"/>
              <a:buNone/>
              <a:defRPr sz="1500">
                <a:solidFill>
                  <a:srgbClr val="006C92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Clr>
                <a:srgbClr val="0C68AC"/>
              </a:buClr>
              <a:buSzPts val="1500"/>
              <a:buNone/>
              <a:defRPr sz="1500">
                <a:solidFill>
                  <a:srgbClr val="006C92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Clr>
                <a:srgbClr val="0C68AC"/>
              </a:buClr>
              <a:buSzPts val="1500"/>
              <a:buNone/>
              <a:defRPr sz="1500">
                <a:solidFill>
                  <a:srgbClr val="006C92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Clr>
                <a:srgbClr val="0C68AC"/>
              </a:buClr>
              <a:buSzPts val="1500"/>
              <a:buNone/>
              <a:defRPr sz="1500">
                <a:solidFill>
                  <a:srgbClr val="006C92"/>
                </a:solidFill>
              </a:defRPr>
            </a:lvl5pPr>
            <a:lvl6pPr marL="2743200" lvl="5" indent="-342900" algn="l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1" name="Google Shape;41;p15"/>
          <p:cNvSpPr>
            <a:spLocks noGrp="1"/>
          </p:cNvSpPr>
          <p:nvPr>
            <p:ph type="pic" idx="5"/>
          </p:nvPr>
        </p:nvSpPr>
        <p:spPr>
          <a:xfrm>
            <a:off x="4630260" y="1038134"/>
            <a:ext cx="1890144" cy="2650991"/>
          </a:xfrm>
          <a:prstGeom prst="rect">
            <a:avLst/>
          </a:prstGeom>
          <a:noFill/>
          <a:ln>
            <a:noFill/>
          </a:ln>
        </p:spPr>
      </p:sp>
      <p:sp>
        <p:nvSpPr>
          <p:cNvPr id="42" name="Google Shape;42;p15"/>
          <p:cNvSpPr txBox="1">
            <a:spLocks noGrp="1"/>
          </p:cNvSpPr>
          <p:nvPr>
            <p:ph type="body" idx="6"/>
          </p:nvPr>
        </p:nvSpPr>
        <p:spPr>
          <a:xfrm>
            <a:off x="4630261" y="3824935"/>
            <a:ext cx="1890143" cy="1062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450"/>
              </a:spcBef>
              <a:spcAft>
                <a:spcPts val="0"/>
              </a:spcAft>
              <a:buClr>
                <a:srgbClr val="0C68AC"/>
              </a:buClr>
              <a:buSzPts val="1500"/>
              <a:buNone/>
              <a:defRPr sz="1500">
                <a:solidFill>
                  <a:srgbClr val="006C92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Clr>
                <a:srgbClr val="0C68AC"/>
              </a:buClr>
              <a:buSzPts val="1500"/>
              <a:buNone/>
              <a:defRPr sz="1500">
                <a:solidFill>
                  <a:srgbClr val="006C92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Clr>
                <a:srgbClr val="0C68AC"/>
              </a:buClr>
              <a:buSzPts val="1500"/>
              <a:buNone/>
              <a:defRPr sz="1500">
                <a:solidFill>
                  <a:srgbClr val="006C92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Clr>
                <a:srgbClr val="0C68AC"/>
              </a:buClr>
              <a:buSzPts val="1500"/>
              <a:buNone/>
              <a:defRPr sz="1500">
                <a:solidFill>
                  <a:srgbClr val="006C92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Clr>
                <a:srgbClr val="0C68AC"/>
              </a:buClr>
              <a:buSzPts val="1500"/>
              <a:buNone/>
              <a:defRPr sz="1500">
                <a:solidFill>
                  <a:srgbClr val="006C92"/>
                </a:solidFill>
              </a:defRPr>
            </a:lvl5pPr>
            <a:lvl6pPr marL="2743200" lvl="5" indent="-342900" algn="l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3" name="Google Shape;43;p15"/>
          <p:cNvSpPr>
            <a:spLocks noGrp="1"/>
          </p:cNvSpPr>
          <p:nvPr>
            <p:ph type="pic" idx="7"/>
          </p:nvPr>
        </p:nvSpPr>
        <p:spPr>
          <a:xfrm>
            <a:off x="6808747" y="1047762"/>
            <a:ext cx="1890144" cy="2650991"/>
          </a:xfrm>
          <a:prstGeom prst="rect">
            <a:avLst/>
          </a:prstGeom>
          <a:noFill/>
          <a:ln>
            <a:noFill/>
          </a:ln>
        </p:spPr>
      </p:sp>
      <p:sp>
        <p:nvSpPr>
          <p:cNvPr id="44" name="Google Shape;44;p15"/>
          <p:cNvSpPr txBox="1">
            <a:spLocks noGrp="1"/>
          </p:cNvSpPr>
          <p:nvPr>
            <p:ph type="body" idx="8"/>
          </p:nvPr>
        </p:nvSpPr>
        <p:spPr>
          <a:xfrm>
            <a:off x="6808748" y="3834563"/>
            <a:ext cx="1890143" cy="1062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450"/>
              </a:spcBef>
              <a:spcAft>
                <a:spcPts val="0"/>
              </a:spcAft>
              <a:buClr>
                <a:srgbClr val="0C68AC"/>
              </a:buClr>
              <a:buSzPts val="1500"/>
              <a:buNone/>
              <a:defRPr sz="1500">
                <a:solidFill>
                  <a:srgbClr val="006C92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Clr>
                <a:srgbClr val="0C68AC"/>
              </a:buClr>
              <a:buSzPts val="1500"/>
              <a:buNone/>
              <a:defRPr sz="1500">
                <a:solidFill>
                  <a:srgbClr val="006C92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Clr>
                <a:srgbClr val="0C68AC"/>
              </a:buClr>
              <a:buSzPts val="1500"/>
              <a:buNone/>
              <a:defRPr sz="1500">
                <a:solidFill>
                  <a:srgbClr val="006C92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Clr>
                <a:srgbClr val="0C68AC"/>
              </a:buClr>
              <a:buSzPts val="1500"/>
              <a:buNone/>
              <a:defRPr sz="1500">
                <a:solidFill>
                  <a:srgbClr val="006C92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Clr>
                <a:srgbClr val="0C68AC"/>
              </a:buClr>
              <a:buSzPts val="1500"/>
              <a:buNone/>
              <a:defRPr sz="1500">
                <a:solidFill>
                  <a:srgbClr val="006C92"/>
                </a:solidFill>
              </a:defRPr>
            </a:lvl5pPr>
            <a:lvl6pPr marL="2743200" lvl="5" indent="-342900" algn="l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5" name="Google Shape;45;p15"/>
          <p:cNvSpPr>
            <a:spLocks noGrp="1"/>
          </p:cNvSpPr>
          <p:nvPr>
            <p:ph type="pic" idx="9"/>
          </p:nvPr>
        </p:nvSpPr>
        <p:spPr>
          <a:xfrm>
            <a:off x="-2456735" y="1173944"/>
            <a:ext cx="1890144" cy="2650991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5_Custom Layout">
  <p:cSld name="5_Custom Layout">
    <p:bg>
      <p:bgPr>
        <a:solidFill>
          <a:srgbClr val="006A96"/>
        </a:solidFill>
        <a:effectLst/>
      </p:bgPr>
    </p:bg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16"/>
          <p:cNvSpPr/>
          <p:nvPr/>
        </p:nvSpPr>
        <p:spPr>
          <a:xfrm>
            <a:off x="-818985" y="641645"/>
            <a:ext cx="5726002" cy="5625681"/>
          </a:xfrm>
          <a:custGeom>
            <a:avLst/>
            <a:gdLst/>
            <a:ahLst/>
            <a:cxnLst/>
            <a:rect l="l" t="t" r="r" b="b"/>
            <a:pathLst>
              <a:path w="5899869" h="5796501" extrusionOk="0">
                <a:moveTo>
                  <a:pt x="4431664" y="3180611"/>
                </a:moveTo>
                <a:lnTo>
                  <a:pt x="5620384" y="4369332"/>
                </a:lnTo>
                <a:lnTo>
                  <a:pt x="5327337" y="4679355"/>
                </a:lnTo>
                <a:lnTo>
                  <a:pt x="2960212" y="4667965"/>
                </a:lnTo>
                <a:lnTo>
                  <a:pt x="4431664" y="3180611"/>
                </a:lnTo>
                <a:close/>
                <a:moveTo>
                  <a:pt x="1554481" y="282360"/>
                </a:moveTo>
                <a:lnTo>
                  <a:pt x="2743201" y="1471081"/>
                </a:lnTo>
                <a:lnTo>
                  <a:pt x="799106" y="3423126"/>
                </a:lnTo>
                <a:cubicBezTo>
                  <a:pt x="797781" y="2629321"/>
                  <a:pt x="796455" y="1835515"/>
                  <a:pt x="795130" y="1041710"/>
                </a:cubicBezTo>
                <a:lnTo>
                  <a:pt x="1554481" y="282360"/>
                </a:lnTo>
                <a:close/>
                <a:moveTo>
                  <a:pt x="4711149" y="0"/>
                </a:moveTo>
                <a:lnTo>
                  <a:pt x="5899869" y="1188721"/>
                </a:lnTo>
                <a:lnTo>
                  <a:pt x="1307990" y="5796501"/>
                </a:lnTo>
                <a:lnTo>
                  <a:pt x="0" y="4735002"/>
                </a:lnTo>
                <a:lnTo>
                  <a:pt x="4711149" y="0"/>
                </a:lnTo>
                <a:close/>
              </a:path>
            </a:pathLst>
          </a:custGeom>
          <a:solidFill>
            <a:srgbClr val="005783">
              <a:alpha val="26666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8" name="Google Shape;48;p16"/>
          <p:cNvSpPr>
            <a:spLocks noGrp="1"/>
          </p:cNvSpPr>
          <p:nvPr>
            <p:ph type="pic" idx="2"/>
          </p:nvPr>
        </p:nvSpPr>
        <p:spPr>
          <a:xfrm>
            <a:off x="274321" y="985478"/>
            <a:ext cx="8607993" cy="2650991"/>
          </a:xfrm>
          <a:prstGeom prst="rect">
            <a:avLst/>
          </a:prstGeom>
          <a:noFill/>
          <a:ln>
            <a:noFill/>
          </a:ln>
        </p:spPr>
      </p:sp>
      <p:sp>
        <p:nvSpPr>
          <p:cNvPr id="49" name="Google Shape;49;p16"/>
          <p:cNvSpPr txBox="1">
            <a:spLocks noGrp="1"/>
          </p:cNvSpPr>
          <p:nvPr>
            <p:ph type="ctrTitle"/>
          </p:nvPr>
        </p:nvSpPr>
        <p:spPr>
          <a:xfrm>
            <a:off x="-123568" y="188158"/>
            <a:ext cx="9005882" cy="6088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00" tIns="0" rIns="0" bIns="0" anchor="ctr" anchorCtr="0">
            <a:noAutofit/>
          </a:bodyPr>
          <a:lstStyle>
            <a:lvl1pPr lvl="0" algn="l">
              <a:lnSpc>
                <a:spcPct val="86666"/>
              </a:lnSpc>
              <a:spcBef>
                <a:spcPts val="0"/>
              </a:spcBef>
              <a:spcAft>
                <a:spcPts val="0"/>
              </a:spcAft>
              <a:buClr>
                <a:srgbClr val="006C92"/>
              </a:buClr>
              <a:buSzPts val="2250"/>
              <a:buFont typeface="Calibri"/>
              <a:buNone/>
              <a:defRPr sz="2250" b="1" cap="none">
                <a:solidFill>
                  <a:srgbClr val="006C92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0" name="Google Shape;50;p16"/>
          <p:cNvSpPr txBox="1">
            <a:spLocks noGrp="1"/>
          </p:cNvSpPr>
          <p:nvPr>
            <p:ph type="body" idx="1"/>
          </p:nvPr>
        </p:nvSpPr>
        <p:spPr>
          <a:xfrm>
            <a:off x="274321" y="3824935"/>
            <a:ext cx="8607993" cy="1062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23850" algn="l">
              <a:lnSpc>
                <a:spcPct val="90000"/>
              </a:lnSpc>
              <a:spcBef>
                <a:spcPts val="45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Arial"/>
              <a:buChar char="•"/>
              <a:defRPr sz="1500">
                <a:solidFill>
                  <a:schemeClr val="lt1"/>
                </a:solidFill>
              </a:defRPr>
            </a:lvl1pPr>
            <a:lvl2pPr marL="914400" lvl="1" indent="-323850" algn="l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Arial"/>
              <a:buChar char="•"/>
              <a:defRPr sz="1500">
                <a:solidFill>
                  <a:schemeClr val="lt1"/>
                </a:solidFill>
              </a:defRPr>
            </a:lvl2pPr>
            <a:lvl3pPr marL="1371600" lvl="2" indent="-323850" algn="l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Arial"/>
              <a:buChar char="•"/>
              <a:defRPr sz="1500">
                <a:solidFill>
                  <a:schemeClr val="lt1"/>
                </a:solidFill>
              </a:defRPr>
            </a:lvl3pPr>
            <a:lvl4pPr marL="1828800" lvl="3" indent="-323850" algn="l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Arial"/>
              <a:buChar char="•"/>
              <a:defRPr sz="1500">
                <a:solidFill>
                  <a:schemeClr val="lt1"/>
                </a:solidFill>
              </a:defRPr>
            </a:lvl4pPr>
            <a:lvl5pPr marL="2286000" lvl="4" indent="-323850" algn="l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Arial"/>
              <a:buChar char="•"/>
              <a:defRPr sz="1500">
                <a:solidFill>
                  <a:schemeClr val="lt1"/>
                </a:solidFill>
              </a:defRPr>
            </a:lvl5pPr>
            <a:lvl6pPr marL="2743200" lvl="5" indent="-342900" algn="l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+Content+PhotoLeft">
  <p:cSld name="Title+Content+PhotoLeft">
    <p:bg>
      <p:bgPr>
        <a:solidFill>
          <a:schemeClr val="lt1"/>
        </a:solidFill>
        <a:effectLst/>
      </p:bgPr>
    </p:bg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18"/>
          <p:cNvSpPr/>
          <p:nvPr/>
        </p:nvSpPr>
        <p:spPr>
          <a:xfrm>
            <a:off x="-910425" y="658270"/>
            <a:ext cx="5726002" cy="5625681"/>
          </a:xfrm>
          <a:custGeom>
            <a:avLst/>
            <a:gdLst/>
            <a:ahLst/>
            <a:cxnLst/>
            <a:rect l="l" t="t" r="r" b="b"/>
            <a:pathLst>
              <a:path w="5899869" h="5796501" extrusionOk="0">
                <a:moveTo>
                  <a:pt x="4431664" y="3180611"/>
                </a:moveTo>
                <a:lnTo>
                  <a:pt x="5620384" y="4369332"/>
                </a:lnTo>
                <a:lnTo>
                  <a:pt x="5327337" y="4679355"/>
                </a:lnTo>
                <a:lnTo>
                  <a:pt x="2960212" y="4667965"/>
                </a:lnTo>
                <a:lnTo>
                  <a:pt x="4431664" y="3180611"/>
                </a:lnTo>
                <a:close/>
                <a:moveTo>
                  <a:pt x="1554481" y="282360"/>
                </a:moveTo>
                <a:lnTo>
                  <a:pt x="2743201" y="1471081"/>
                </a:lnTo>
                <a:lnTo>
                  <a:pt x="799106" y="3423126"/>
                </a:lnTo>
                <a:cubicBezTo>
                  <a:pt x="797781" y="2629321"/>
                  <a:pt x="796455" y="1835515"/>
                  <a:pt x="795130" y="1041710"/>
                </a:cubicBezTo>
                <a:lnTo>
                  <a:pt x="1554481" y="282360"/>
                </a:lnTo>
                <a:close/>
                <a:moveTo>
                  <a:pt x="4711149" y="0"/>
                </a:moveTo>
                <a:lnTo>
                  <a:pt x="5899869" y="1188721"/>
                </a:lnTo>
                <a:lnTo>
                  <a:pt x="1307990" y="5796501"/>
                </a:lnTo>
                <a:lnTo>
                  <a:pt x="0" y="4735002"/>
                </a:lnTo>
                <a:lnTo>
                  <a:pt x="4711149" y="0"/>
                </a:lnTo>
                <a:close/>
              </a:path>
            </a:pathLst>
          </a:custGeom>
          <a:solidFill>
            <a:srgbClr val="006A96">
              <a:alpha val="3529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3" name="Google Shape;53;p18"/>
          <p:cNvSpPr>
            <a:spLocks noGrp="1"/>
          </p:cNvSpPr>
          <p:nvPr>
            <p:ph type="pic" idx="2"/>
          </p:nvPr>
        </p:nvSpPr>
        <p:spPr>
          <a:xfrm>
            <a:off x="317500" y="1014293"/>
            <a:ext cx="4760913" cy="3872753"/>
          </a:xfrm>
          <a:prstGeom prst="rect">
            <a:avLst/>
          </a:prstGeom>
          <a:noFill/>
          <a:ln>
            <a:noFill/>
          </a:ln>
        </p:spPr>
      </p:sp>
      <p:sp>
        <p:nvSpPr>
          <p:cNvPr id="54" name="Google Shape;54;p18"/>
          <p:cNvSpPr txBox="1">
            <a:spLocks noGrp="1"/>
          </p:cNvSpPr>
          <p:nvPr>
            <p:ph type="ctrTitle"/>
          </p:nvPr>
        </p:nvSpPr>
        <p:spPr>
          <a:xfrm>
            <a:off x="-123568" y="188158"/>
            <a:ext cx="9005882" cy="608855"/>
          </a:xfrm>
          <a:prstGeom prst="rect">
            <a:avLst/>
          </a:prstGeom>
          <a:solidFill>
            <a:srgbClr val="006C92"/>
          </a:solidFill>
          <a:ln>
            <a:noFill/>
          </a:ln>
        </p:spPr>
        <p:txBody>
          <a:bodyPr spcFirstLastPara="1" wrap="square" lIns="457200" tIns="0" rIns="0" bIns="0" anchor="ctr" anchorCtr="0">
            <a:noAutofit/>
          </a:bodyPr>
          <a:lstStyle>
            <a:lvl1pPr lvl="0" algn="l">
              <a:lnSpc>
                <a:spcPct val="86666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50"/>
              <a:buFont typeface="Calibri"/>
              <a:buNone/>
              <a:defRPr sz="2250" b="1" cap="none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5" name="Google Shape;55;p18"/>
          <p:cNvSpPr txBox="1">
            <a:spLocks noGrp="1"/>
          </p:cNvSpPr>
          <p:nvPr>
            <p:ph type="body" idx="1"/>
          </p:nvPr>
        </p:nvSpPr>
        <p:spPr>
          <a:xfrm>
            <a:off x="5293894" y="1014293"/>
            <a:ext cx="3588420" cy="38727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450"/>
              </a:spcBef>
              <a:spcAft>
                <a:spcPts val="0"/>
              </a:spcAft>
              <a:buClr>
                <a:srgbClr val="0C68AC"/>
              </a:buClr>
              <a:buSzPts val="1500"/>
              <a:buNone/>
              <a:defRPr sz="1500">
                <a:solidFill>
                  <a:srgbClr val="006C92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Clr>
                <a:srgbClr val="0C68AC"/>
              </a:buClr>
              <a:buSzPts val="1500"/>
              <a:buNone/>
              <a:defRPr sz="1500">
                <a:solidFill>
                  <a:srgbClr val="006C92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Clr>
                <a:srgbClr val="0C68AC"/>
              </a:buClr>
              <a:buSzPts val="1500"/>
              <a:buNone/>
              <a:defRPr sz="1500">
                <a:solidFill>
                  <a:srgbClr val="006C92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Clr>
                <a:srgbClr val="0C68AC"/>
              </a:buClr>
              <a:buSzPts val="1500"/>
              <a:buNone/>
              <a:defRPr sz="1500">
                <a:solidFill>
                  <a:srgbClr val="006C92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Clr>
                <a:srgbClr val="0C68AC"/>
              </a:buClr>
              <a:buSzPts val="1500"/>
              <a:buNone/>
              <a:defRPr sz="1500">
                <a:solidFill>
                  <a:srgbClr val="006C92"/>
                </a:solidFill>
              </a:defRPr>
            </a:lvl5pPr>
            <a:lvl6pPr marL="2743200" lvl="5" indent="-342900" algn="l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_Section Slide">
  <p:cSld name="2_Section Slide">
    <p:bg>
      <p:bgPr>
        <a:solidFill>
          <a:schemeClr val="lt1"/>
        </a:solidFill>
        <a:effectLst/>
      </p:bgPr>
    </p:bg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9"/>
          <p:cNvSpPr>
            <a:spLocks noGrp="1"/>
          </p:cNvSpPr>
          <p:nvPr>
            <p:ph type="pic" idx="2"/>
          </p:nvPr>
        </p:nvSpPr>
        <p:spPr>
          <a:xfrm>
            <a:off x="6" y="2"/>
            <a:ext cx="4570833" cy="5142075"/>
          </a:xfrm>
          <a:prstGeom prst="rect">
            <a:avLst/>
          </a:prstGeom>
          <a:noFill/>
          <a:ln>
            <a:noFill/>
          </a:ln>
        </p:spPr>
      </p:sp>
      <p:sp>
        <p:nvSpPr>
          <p:cNvPr id="58" name="Google Shape;58;p19"/>
          <p:cNvSpPr txBox="1">
            <a:spLocks noGrp="1"/>
          </p:cNvSpPr>
          <p:nvPr>
            <p:ph type="ctrTitle"/>
          </p:nvPr>
        </p:nvSpPr>
        <p:spPr>
          <a:xfrm>
            <a:off x="4869706" y="194620"/>
            <a:ext cx="4376661" cy="11794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75" tIns="182875" rIns="274300" bIns="182875" anchor="ctr" anchorCtr="0">
            <a:noAutofit/>
          </a:bodyPr>
          <a:lstStyle>
            <a:lvl1pPr lvl="0" algn="l">
              <a:lnSpc>
                <a:spcPct val="93750"/>
              </a:lnSpc>
              <a:spcBef>
                <a:spcPts val="0"/>
              </a:spcBef>
              <a:spcAft>
                <a:spcPts val="0"/>
              </a:spcAft>
              <a:buClr>
                <a:srgbClr val="006A96"/>
              </a:buClr>
              <a:buSzPts val="2400"/>
              <a:buFont typeface="Calibri"/>
              <a:buNone/>
              <a:defRPr sz="2400" b="1">
                <a:solidFill>
                  <a:srgbClr val="006A96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19"/>
          <p:cNvSpPr txBox="1">
            <a:spLocks noGrp="1"/>
          </p:cNvSpPr>
          <p:nvPr>
            <p:ph type="body" idx="1"/>
          </p:nvPr>
        </p:nvSpPr>
        <p:spPr>
          <a:xfrm>
            <a:off x="5048410" y="1504150"/>
            <a:ext cx="3766584" cy="34174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450"/>
              </a:spcBef>
              <a:spcAft>
                <a:spcPts val="0"/>
              </a:spcAft>
              <a:buClr>
                <a:srgbClr val="0C68AC"/>
              </a:buClr>
              <a:buSzPts val="1500"/>
              <a:buNone/>
              <a:defRPr sz="1500">
                <a:solidFill>
                  <a:srgbClr val="006C92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Clr>
                <a:srgbClr val="0C68AC"/>
              </a:buClr>
              <a:buSzPts val="1500"/>
              <a:buNone/>
              <a:defRPr sz="1500">
                <a:solidFill>
                  <a:srgbClr val="006C92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Clr>
                <a:srgbClr val="0C68AC"/>
              </a:buClr>
              <a:buSzPts val="1500"/>
              <a:buNone/>
              <a:defRPr sz="1500">
                <a:solidFill>
                  <a:srgbClr val="006C92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Clr>
                <a:srgbClr val="0C68AC"/>
              </a:buClr>
              <a:buSzPts val="1500"/>
              <a:buNone/>
              <a:defRPr sz="1500">
                <a:solidFill>
                  <a:srgbClr val="006C92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Clr>
                <a:srgbClr val="0C68AC"/>
              </a:buClr>
              <a:buSzPts val="1500"/>
              <a:buNone/>
              <a:defRPr sz="1500">
                <a:solidFill>
                  <a:srgbClr val="006C92"/>
                </a:solidFill>
              </a:defRPr>
            </a:lvl5pPr>
            <a:lvl6pPr marL="2743200" lvl="5" indent="-342900" algn="l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Section Slide">
  <p:cSld name="1_Section Slide">
    <p:bg>
      <p:bgPr>
        <a:solidFill>
          <a:srgbClr val="006A96"/>
        </a:solidFill>
        <a:effectLst/>
      </p:bgPr>
    </p:bg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20"/>
          <p:cNvSpPr>
            <a:spLocks noGrp="1"/>
          </p:cNvSpPr>
          <p:nvPr>
            <p:ph type="pic" idx="2"/>
          </p:nvPr>
        </p:nvSpPr>
        <p:spPr>
          <a:xfrm>
            <a:off x="6" y="2"/>
            <a:ext cx="4570833" cy="5142075"/>
          </a:xfrm>
          <a:prstGeom prst="rect">
            <a:avLst/>
          </a:prstGeom>
          <a:noFill/>
          <a:ln>
            <a:noFill/>
          </a:ln>
        </p:spPr>
      </p:sp>
      <p:sp>
        <p:nvSpPr>
          <p:cNvPr id="62" name="Google Shape;62;p20"/>
          <p:cNvSpPr txBox="1">
            <a:spLocks noGrp="1"/>
          </p:cNvSpPr>
          <p:nvPr>
            <p:ph type="ctrTitle"/>
          </p:nvPr>
        </p:nvSpPr>
        <p:spPr>
          <a:xfrm>
            <a:off x="4869706" y="194620"/>
            <a:ext cx="4376661" cy="11794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75" tIns="182875" rIns="274300" bIns="182875" anchor="ctr" anchorCtr="0">
            <a:noAutofit/>
          </a:bodyPr>
          <a:lstStyle>
            <a:lvl1pPr lvl="0" algn="l">
              <a:lnSpc>
                <a:spcPct val="9375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400"/>
              <a:buFont typeface="Calibri"/>
              <a:buNone/>
              <a:defRPr sz="2400" b="1">
                <a:solidFill>
                  <a:schemeClr val="lt2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20"/>
          <p:cNvSpPr txBox="1">
            <a:spLocks noGrp="1"/>
          </p:cNvSpPr>
          <p:nvPr>
            <p:ph type="body" idx="1"/>
          </p:nvPr>
        </p:nvSpPr>
        <p:spPr>
          <a:xfrm>
            <a:off x="5048410" y="1504150"/>
            <a:ext cx="3766584" cy="34174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450"/>
              </a:spcBef>
              <a:spcAft>
                <a:spcPts val="0"/>
              </a:spcAft>
              <a:buClr>
                <a:srgbClr val="0C68AC"/>
              </a:buClr>
              <a:buSzPts val="1500"/>
              <a:buNone/>
              <a:defRPr sz="1500">
                <a:solidFill>
                  <a:schemeClr val="lt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Clr>
                <a:srgbClr val="0C68AC"/>
              </a:buClr>
              <a:buSzPts val="1500"/>
              <a:buNone/>
              <a:defRPr sz="1500">
                <a:solidFill>
                  <a:schemeClr val="lt1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Clr>
                <a:srgbClr val="0C68AC"/>
              </a:buClr>
              <a:buSzPts val="1500"/>
              <a:buNone/>
              <a:defRPr sz="1500">
                <a:solidFill>
                  <a:schemeClr val="lt1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Clr>
                <a:srgbClr val="0C68AC"/>
              </a:buClr>
              <a:buSzPts val="1500"/>
              <a:buNone/>
              <a:defRPr sz="1500">
                <a:solidFill>
                  <a:schemeClr val="lt1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Clr>
                <a:srgbClr val="0C68AC"/>
              </a:buClr>
              <a:buSzPts val="1500"/>
              <a:buNone/>
              <a:defRPr sz="1500">
                <a:solidFill>
                  <a:schemeClr val="lt1"/>
                </a:solidFill>
              </a:defRPr>
            </a:lvl5pPr>
            <a:lvl6pPr marL="2743200" lvl="5" indent="-342900" algn="l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one">
  <p:cSld name="done">
    <p:bg>
      <p:bgPr>
        <a:solidFill>
          <a:schemeClr val="lt1"/>
        </a:solidFill>
        <a:effectLst/>
      </p:bgPr>
    </p:bg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21"/>
          <p:cNvSpPr/>
          <p:nvPr/>
        </p:nvSpPr>
        <p:spPr>
          <a:xfrm>
            <a:off x="-818985" y="641645"/>
            <a:ext cx="5726002" cy="5625681"/>
          </a:xfrm>
          <a:custGeom>
            <a:avLst/>
            <a:gdLst/>
            <a:ahLst/>
            <a:cxnLst/>
            <a:rect l="l" t="t" r="r" b="b"/>
            <a:pathLst>
              <a:path w="5899869" h="5796501" extrusionOk="0">
                <a:moveTo>
                  <a:pt x="4431664" y="3180611"/>
                </a:moveTo>
                <a:lnTo>
                  <a:pt x="5620384" y="4369332"/>
                </a:lnTo>
                <a:lnTo>
                  <a:pt x="5327337" y="4679355"/>
                </a:lnTo>
                <a:lnTo>
                  <a:pt x="2960212" y="4667965"/>
                </a:lnTo>
                <a:lnTo>
                  <a:pt x="4431664" y="3180611"/>
                </a:lnTo>
                <a:close/>
                <a:moveTo>
                  <a:pt x="1554481" y="282360"/>
                </a:moveTo>
                <a:lnTo>
                  <a:pt x="2743201" y="1471081"/>
                </a:lnTo>
                <a:lnTo>
                  <a:pt x="799106" y="3423126"/>
                </a:lnTo>
                <a:cubicBezTo>
                  <a:pt x="797781" y="2629321"/>
                  <a:pt x="796455" y="1835515"/>
                  <a:pt x="795130" y="1041710"/>
                </a:cubicBezTo>
                <a:lnTo>
                  <a:pt x="1554481" y="282360"/>
                </a:lnTo>
                <a:close/>
                <a:moveTo>
                  <a:pt x="4711149" y="0"/>
                </a:moveTo>
                <a:lnTo>
                  <a:pt x="5899869" y="1188721"/>
                </a:lnTo>
                <a:lnTo>
                  <a:pt x="1307990" y="5796501"/>
                </a:lnTo>
                <a:lnTo>
                  <a:pt x="0" y="4735002"/>
                </a:lnTo>
                <a:lnTo>
                  <a:pt x="4711149" y="0"/>
                </a:lnTo>
                <a:close/>
              </a:path>
            </a:pathLst>
          </a:custGeom>
          <a:solidFill>
            <a:srgbClr val="006A96">
              <a:alpha val="3529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6" name="Google Shape;66;p21"/>
          <p:cNvSpPr>
            <a:spLocks noGrp="1"/>
          </p:cNvSpPr>
          <p:nvPr>
            <p:ph type="pic" idx="2"/>
          </p:nvPr>
        </p:nvSpPr>
        <p:spPr>
          <a:xfrm>
            <a:off x="4573168" y="2"/>
            <a:ext cx="4570833" cy="5142075"/>
          </a:xfrm>
          <a:prstGeom prst="rect">
            <a:avLst/>
          </a:prstGeom>
          <a:noFill/>
          <a:ln>
            <a:noFill/>
          </a:ln>
        </p:spPr>
      </p:sp>
      <p:sp>
        <p:nvSpPr>
          <p:cNvPr id="67" name="Google Shape;67;p21"/>
          <p:cNvSpPr txBox="1">
            <a:spLocks noGrp="1"/>
          </p:cNvSpPr>
          <p:nvPr>
            <p:ph type="ctrTitle"/>
          </p:nvPr>
        </p:nvSpPr>
        <p:spPr>
          <a:xfrm>
            <a:off x="-86497" y="194620"/>
            <a:ext cx="4376661" cy="11794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00" tIns="182875" rIns="182875" bIns="182875" anchor="ctr" anchorCtr="0">
            <a:noAutofit/>
          </a:bodyPr>
          <a:lstStyle>
            <a:lvl1pPr lvl="0" algn="l">
              <a:lnSpc>
                <a:spcPct val="93750"/>
              </a:lnSpc>
              <a:spcBef>
                <a:spcPts val="0"/>
              </a:spcBef>
              <a:spcAft>
                <a:spcPts val="0"/>
              </a:spcAft>
              <a:buClr>
                <a:srgbClr val="006A96"/>
              </a:buClr>
              <a:buSzPts val="2400"/>
              <a:buFont typeface="Calibri"/>
              <a:buNone/>
              <a:defRPr sz="2400" b="1">
                <a:solidFill>
                  <a:srgbClr val="006A96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8" name="Google Shape;68;p21"/>
          <p:cNvSpPr txBox="1">
            <a:spLocks noGrp="1"/>
          </p:cNvSpPr>
          <p:nvPr>
            <p:ph type="body" idx="1"/>
          </p:nvPr>
        </p:nvSpPr>
        <p:spPr>
          <a:xfrm>
            <a:off x="365760" y="1504150"/>
            <a:ext cx="3924404" cy="34174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450"/>
              </a:spcBef>
              <a:spcAft>
                <a:spcPts val="0"/>
              </a:spcAft>
              <a:buClr>
                <a:srgbClr val="0C68AC"/>
              </a:buClr>
              <a:buSzPts val="1500"/>
              <a:buNone/>
              <a:defRPr sz="1500">
                <a:solidFill>
                  <a:srgbClr val="006A96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Clr>
                <a:srgbClr val="0C68AC"/>
              </a:buClr>
              <a:buSzPts val="1500"/>
              <a:buNone/>
              <a:defRPr sz="1500">
                <a:solidFill>
                  <a:srgbClr val="006A96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Clr>
                <a:srgbClr val="0C68AC"/>
              </a:buClr>
              <a:buSzPts val="1500"/>
              <a:buNone/>
              <a:defRPr sz="1500">
                <a:solidFill>
                  <a:srgbClr val="006A96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Clr>
                <a:srgbClr val="0C68AC"/>
              </a:buClr>
              <a:buSzPts val="1500"/>
              <a:buNone/>
              <a:defRPr sz="1500">
                <a:solidFill>
                  <a:srgbClr val="006A96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Clr>
                <a:srgbClr val="0C68AC"/>
              </a:buClr>
              <a:buSzPts val="1500"/>
              <a:buNone/>
              <a:defRPr sz="1500">
                <a:solidFill>
                  <a:srgbClr val="006A96"/>
                </a:solidFill>
              </a:defRPr>
            </a:lvl5pPr>
            <a:lvl6pPr marL="2743200" lvl="5" indent="-342900" algn="l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_done">
  <p:cSld name="2_done">
    <p:bg>
      <p:bgPr>
        <a:solidFill>
          <a:schemeClr val="lt1"/>
        </a:solidFill>
        <a:effectLst/>
      </p:bgPr>
    </p:bg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22"/>
          <p:cNvSpPr/>
          <p:nvPr/>
        </p:nvSpPr>
        <p:spPr>
          <a:xfrm>
            <a:off x="-818985" y="641645"/>
            <a:ext cx="5726002" cy="5625681"/>
          </a:xfrm>
          <a:custGeom>
            <a:avLst/>
            <a:gdLst/>
            <a:ahLst/>
            <a:cxnLst/>
            <a:rect l="l" t="t" r="r" b="b"/>
            <a:pathLst>
              <a:path w="5899869" h="5796501" extrusionOk="0">
                <a:moveTo>
                  <a:pt x="4431664" y="3180611"/>
                </a:moveTo>
                <a:lnTo>
                  <a:pt x="5620384" y="4369332"/>
                </a:lnTo>
                <a:lnTo>
                  <a:pt x="5327337" y="4679355"/>
                </a:lnTo>
                <a:lnTo>
                  <a:pt x="2960212" y="4667965"/>
                </a:lnTo>
                <a:lnTo>
                  <a:pt x="4431664" y="3180611"/>
                </a:lnTo>
                <a:close/>
                <a:moveTo>
                  <a:pt x="1554481" y="282360"/>
                </a:moveTo>
                <a:lnTo>
                  <a:pt x="2743201" y="1471081"/>
                </a:lnTo>
                <a:lnTo>
                  <a:pt x="799106" y="3423126"/>
                </a:lnTo>
                <a:cubicBezTo>
                  <a:pt x="797781" y="2629321"/>
                  <a:pt x="796455" y="1835515"/>
                  <a:pt x="795130" y="1041710"/>
                </a:cubicBezTo>
                <a:lnTo>
                  <a:pt x="1554481" y="282360"/>
                </a:lnTo>
                <a:close/>
                <a:moveTo>
                  <a:pt x="4711149" y="0"/>
                </a:moveTo>
                <a:lnTo>
                  <a:pt x="5899869" y="1188721"/>
                </a:lnTo>
                <a:lnTo>
                  <a:pt x="1307990" y="5796501"/>
                </a:lnTo>
                <a:lnTo>
                  <a:pt x="0" y="4735002"/>
                </a:lnTo>
                <a:lnTo>
                  <a:pt x="4711149" y="0"/>
                </a:lnTo>
                <a:close/>
              </a:path>
            </a:pathLst>
          </a:custGeom>
          <a:solidFill>
            <a:srgbClr val="006A96">
              <a:alpha val="3529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1" name="Google Shape;71;p22"/>
          <p:cNvSpPr>
            <a:spLocks noGrp="1"/>
          </p:cNvSpPr>
          <p:nvPr>
            <p:ph type="pic" idx="2"/>
          </p:nvPr>
        </p:nvSpPr>
        <p:spPr>
          <a:xfrm>
            <a:off x="4573168" y="2"/>
            <a:ext cx="4570833" cy="5142075"/>
          </a:xfrm>
          <a:prstGeom prst="rect">
            <a:avLst/>
          </a:prstGeom>
          <a:noFill/>
          <a:ln>
            <a:noFill/>
          </a:ln>
        </p:spPr>
      </p:sp>
      <p:sp>
        <p:nvSpPr>
          <p:cNvPr id="72" name="Google Shape;72;p22"/>
          <p:cNvSpPr txBox="1">
            <a:spLocks noGrp="1"/>
          </p:cNvSpPr>
          <p:nvPr>
            <p:ph type="ctrTitle"/>
          </p:nvPr>
        </p:nvSpPr>
        <p:spPr>
          <a:xfrm>
            <a:off x="-86497" y="194620"/>
            <a:ext cx="4376661" cy="11794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00" tIns="182875" rIns="182875" bIns="182875" anchor="ctr" anchorCtr="0">
            <a:noAutofit/>
          </a:bodyPr>
          <a:lstStyle>
            <a:lvl1pPr lvl="0" algn="l">
              <a:lnSpc>
                <a:spcPct val="93750"/>
              </a:lnSpc>
              <a:spcBef>
                <a:spcPts val="0"/>
              </a:spcBef>
              <a:spcAft>
                <a:spcPts val="0"/>
              </a:spcAft>
              <a:buClr>
                <a:srgbClr val="006A96"/>
              </a:buClr>
              <a:buSzPts val="2400"/>
              <a:buFont typeface="Calibri"/>
              <a:buNone/>
              <a:defRPr sz="2400" b="1">
                <a:solidFill>
                  <a:srgbClr val="006A96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22"/>
          <p:cNvSpPr txBox="1">
            <a:spLocks noGrp="1"/>
          </p:cNvSpPr>
          <p:nvPr>
            <p:ph type="body" idx="1"/>
          </p:nvPr>
        </p:nvSpPr>
        <p:spPr>
          <a:xfrm>
            <a:off x="365760" y="1504150"/>
            <a:ext cx="3924404" cy="34174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450"/>
              </a:spcBef>
              <a:spcAft>
                <a:spcPts val="0"/>
              </a:spcAft>
              <a:buClr>
                <a:srgbClr val="0C68AC"/>
              </a:buClr>
              <a:buSzPts val="1500"/>
              <a:buNone/>
              <a:defRPr sz="1500">
                <a:solidFill>
                  <a:srgbClr val="006A96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Clr>
                <a:srgbClr val="0C68AC"/>
              </a:buClr>
              <a:buSzPts val="1500"/>
              <a:buNone/>
              <a:defRPr sz="1500">
                <a:solidFill>
                  <a:srgbClr val="006A96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Clr>
                <a:srgbClr val="0C68AC"/>
              </a:buClr>
              <a:buSzPts val="1500"/>
              <a:buNone/>
              <a:defRPr sz="1500">
                <a:solidFill>
                  <a:srgbClr val="006A96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Clr>
                <a:srgbClr val="0C68AC"/>
              </a:buClr>
              <a:buSzPts val="1500"/>
              <a:buNone/>
              <a:defRPr sz="1500">
                <a:solidFill>
                  <a:srgbClr val="006A96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Clr>
                <a:srgbClr val="0C68AC"/>
              </a:buClr>
              <a:buSzPts val="1500"/>
              <a:buNone/>
              <a:defRPr sz="1500">
                <a:solidFill>
                  <a:srgbClr val="006A96"/>
                </a:solidFill>
              </a:defRPr>
            </a:lvl5pPr>
            <a:lvl6pPr marL="2743200" lvl="5" indent="-342900" algn="l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2"/>
          <p:cNvSpPr txBox="1">
            <a:spLocks noGrp="1"/>
          </p:cNvSpPr>
          <p:nvPr>
            <p:ph type="title"/>
          </p:nvPr>
        </p:nvSpPr>
        <p:spPr>
          <a:xfrm>
            <a:off x="321371" y="114300"/>
            <a:ext cx="8528424" cy="68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91425" bIns="0" anchor="b" anchorCtr="0">
            <a:normAutofit/>
          </a:bodyPr>
          <a:lstStyle>
            <a:lvl1pPr marR="0" lvl="0" algn="l" rtl="0">
              <a:lnSpc>
                <a:spcPct val="107174"/>
              </a:lnSpc>
              <a:spcBef>
                <a:spcPts val="0"/>
              </a:spcBef>
              <a:spcAft>
                <a:spcPts val="0"/>
              </a:spcAft>
              <a:buClr>
                <a:srgbClr val="007DBA"/>
              </a:buClr>
              <a:buSzPts val="1575"/>
              <a:buFont typeface="Calibri"/>
              <a:buNone/>
              <a:defRPr sz="1575" b="0" i="0" u="none" strike="noStrike" cap="none">
                <a:solidFill>
                  <a:srgbClr val="007DBA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12"/>
          <p:cNvSpPr txBox="1">
            <a:spLocks noGrp="1"/>
          </p:cNvSpPr>
          <p:nvPr>
            <p:ph type="body" idx="1"/>
          </p:nvPr>
        </p:nvSpPr>
        <p:spPr>
          <a:xfrm>
            <a:off x="321371" y="1218031"/>
            <a:ext cx="8518524" cy="3674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marR="0" lvl="0" indent="-323850" algn="l" rtl="0">
              <a:lnSpc>
                <a:spcPct val="90000"/>
              </a:lnSpc>
              <a:spcBef>
                <a:spcPts val="450"/>
              </a:spcBef>
              <a:spcAft>
                <a:spcPts val="0"/>
              </a:spcAft>
              <a:buClr>
                <a:srgbClr val="006C92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rgbClr val="006C9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23850" algn="l" rtl="0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Clr>
                <a:srgbClr val="006C92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rgbClr val="006C9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Clr>
                <a:srgbClr val="006C92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rgbClr val="006C9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23850" algn="l" rtl="0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Clr>
                <a:srgbClr val="006C92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rgbClr val="006C9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23850" algn="l" rtl="0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Clr>
                <a:srgbClr val="006C92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rgbClr val="006C9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00037" algn="l" rtl="0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>
                <a:schemeClr val="dk1"/>
              </a:buClr>
              <a:buSzPts val="1125"/>
              <a:buFont typeface="Arial"/>
              <a:buChar char="•"/>
              <a:defRPr sz="1125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00037" algn="l" rtl="0">
              <a:lnSpc>
                <a:spcPct val="100000"/>
              </a:lnSpc>
              <a:spcBef>
                <a:spcPts val="225"/>
              </a:spcBef>
              <a:spcAft>
                <a:spcPts val="0"/>
              </a:spcAft>
              <a:buClr>
                <a:schemeClr val="dk1"/>
              </a:buClr>
              <a:buSzPts val="1125"/>
              <a:buFont typeface="Arial"/>
              <a:buChar char="•"/>
              <a:defRPr sz="1125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00037" algn="l" rtl="0">
              <a:lnSpc>
                <a:spcPct val="100000"/>
              </a:lnSpc>
              <a:spcBef>
                <a:spcPts val="225"/>
              </a:spcBef>
              <a:spcAft>
                <a:spcPts val="0"/>
              </a:spcAft>
              <a:buClr>
                <a:schemeClr val="dk1"/>
              </a:buClr>
              <a:buSzPts val="1125"/>
              <a:buFont typeface="Arial"/>
              <a:buChar char="•"/>
              <a:defRPr sz="1125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00037" algn="l" rtl="0">
              <a:lnSpc>
                <a:spcPct val="100000"/>
              </a:lnSpc>
              <a:spcBef>
                <a:spcPts val="225"/>
              </a:spcBef>
              <a:spcAft>
                <a:spcPts val="0"/>
              </a:spcAft>
              <a:buClr>
                <a:schemeClr val="dk1"/>
              </a:buClr>
              <a:buSzPts val="1125"/>
              <a:buFont typeface="Arial"/>
              <a:buChar char="•"/>
              <a:defRPr sz="1125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12" name="Google Shape;12;p12"/>
          <p:cNvPicPr preferRelativeResize="0"/>
          <p:nvPr/>
        </p:nvPicPr>
        <p:blipFill rotWithShape="1">
          <a:blip r:embed="rId18">
            <a:alphaModFix/>
          </a:blip>
          <a:srcRect/>
          <a:stretch/>
        </p:blipFill>
        <p:spPr>
          <a:xfrm>
            <a:off x="82782" y="4700056"/>
            <a:ext cx="1323560" cy="385503"/>
          </a:xfrm>
          <a:prstGeom prst="rect">
            <a:avLst/>
          </a:prstGeom>
          <a:noFill/>
          <a:ln>
            <a:noFill/>
          </a:ln>
        </p:spPr>
      </p:pic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5" r:id="rId15"/>
    <p:sldLayoutId id="2147483684" r:id="rId16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620">
          <p15:clr>
            <a:srgbClr val="F26B43"/>
          </p15:clr>
        </p15:guide>
        <p15:guide id="2" pos="2880">
          <p15:clr>
            <a:srgbClr val="F26B43"/>
          </p15:clr>
        </p15:guide>
        <p15:guide id="3" pos="192">
          <p15:clr>
            <a:srgbClr val="F26B43"/>
          </p15:clr>
        </p15:guide>
        <p15:guide id="4" pos="5568">
          <p15:clr>
            <a:srgbClr val="F26B43"/>
          </p15:clr>
        </p15:guide>
        <p15:guide id="5" orient="horz" pos="468">
          <p15:clr>
            <a:srgbClr val="F26B43"/>
          </p15:clr>
        </p15:guide>
        <p15:guide id="6" orient="horz" pos="756">
          <p15:clr>
            <a:srgbClr val="F26B43"/>
          </p15:clr>
        </p15:guide>
        <p15:guide id="7" orient="horz" pos="3078">
          <p15:clr>
            <a:srgbClr val="F26B43"/>
          </p15:clr>
        </p15:guide>
        <p15:guide id="8" orient="horz" pos="636">
          <p15:clr>
            <a:srgbClr val="F26B43"/>
          </p15:clr>
        </p15:guide>
        <p15:guide id="9" orient="horz" pos="396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4" name="Google Shape;574;p1"/>
          <p:cNvPicPr preferRelativeResize="0">
            <a:picLocks noGrp="1"/>
          </p:cNvPicPr>
          <p:nvPr>
            <p:ph type="pic" idx="2"/>
          </p:nvPr>
        </p:nvPicPr>
        <p:blipFill rotWithShape="1">
          <a:blip r:embed="rId3">
            <a:alphaModFix/>
          </a:blip>
          <a:srcRect t="7756" b="7748"/>
          <a:stretch/>
        </p:blipFill>
        <p:spPr>
          <a:xfrm>
            <a:off x="0" y="0"/>
            <a:ext cx="9144000" cy="5143499"/>
          </a:xfrm>
          <a:prstGeom prst="rect">
            <a:avLst/>
          </a:prstGeom>
          <a:noFill/>
          <a:ln>
            <a:noFill/>
          </a:ln>
        </p:spPr>
      </p:pic>
      <p:pic>
        <p:nvPicPr>
          <p:cNvPr id="575" name="Google Shape;575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89447" y="4620437"/>
            <a:ext cx="3125537" cy="390693"/>
          </a:xfrm>
          <a:prstGeom prst="rect">
            <a:avLst/>
          </a:prstGeom>
          <a:noFill/>
          <a:ln>
            <a:noFill/>
          </a:ln>
        </p:spPr>
      </p:pic>
      <p:sp>
        <p:nvSpPr>
          <p:cNvPr id="576" name="Google Shape;576;p1"/>
          <p:cNvSpPr/>
          <p:nvPr/>
        </p:nvSpPr>
        <p:spPr>
          <a:xfrm>
            <a:off x="-105568" y="4571999"/>
            <a:ext cx="659146" cy="647597"/>
          </a:xfrm>
          <a:custGeom>
            <a:avLst/>
            <a:gdLst/>
            <a:ahLst/>
            <a:cxnLst/>
            <a:rect l="l" t="t" r="r" b="b"/>
            <a:pathLst>
              <a:path w="5899869" h="5796501" extrusionOk="0">
                <a:moveTo>
                  <a:pt x="4431664" y="3180611"/>
                </a:moveTo>
                <a:lnTo>
                  <a:pt x="5620384" y="4369332"/>
                </a:lnTo>
                <a:lnTo>
                  <a:pt x="4868985" y="5120730"/>
                </a:lnTo>
                <a:lnTo>
                  <a:pt x="2527325" y="5100851"/>
                </a:lnTo>
                <a:close/>
                <a:moveTo>
                  <a:pt x="1554481" y="282360"/>
                </a:moveTo>
                <a:lnTo>
                  <a:pt x="2743201" y="1471081"/>
                </a:lnTo>
                <a:lnTo>
                  <a:pt x="799106" y="3423126"/>
                </a:lnTo>
                <a:cubicBezTo>
                  <a:pt x="797781" y="2629321"/>
                  <a:pt x="796455" y="1835515"/>
                  <a:pt x="795130" y="1041710"/>
                </a:cubicBezTo>
                <a:close/>
                <a:moveTo>
                  <a:pt x="4711149" y="0"/>
                </a:moveTo>
                <a:lnTo>
                  <a:pt x="5899869" y="1188721"/>
                </a:lnTo>
                <a:lnTo>
                  <a:pt x="1307990" y="5796501"/>
                </a:lnTo>
                <a:lnTo>
                  <a:pt x="0" y="4735002"/>
                </a:lnTo>
                <a:close/>
              </a:path>
            </a:pathLst>
          </a:custGeom>
          <a:solidFill>
            <a:srgbClr val="007DBA">
              <a:alpha val="68627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77" name="Google Shape;577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288702" y="448713"/>
            <a:ext cx="2298087" cy="673393"/>
          </a:xfrm>
          <a:prstGeom prst="rect">
            <a:avLst/>
          </a:prstGeom>
          <a:noFill/>
          <a:ln>
            <a:noFill/>
          </a:ln>
        </p:spPr>
      </p:pic>
      <p:sp>
        <p:nvSpPr>
          <p:cNvPr id="578" name="Google Shape;578;p1"/>
          <p:cNvSpPr/>
          <p:nvPr/>
        </p:nvSpPr>
        <p:spPr>
          <a:xfrm>
            <a:off x="-1084" y="2156375"/>
            <a:ext cx="9144000" cy="1415700"/>
          </a:xfrm>
          <a:prstGeom prst="rect">
            <a:avLst/>
          </a:prstGeom>
          <a:solidFill>
            <a:srgbClr val="006A96">
              <a:alpha val="68627"/>
            </a:srgbClr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1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80" name="Google Shape;580;p1"/>
          <p:cNvSpPr txBox="1">
            <a:spLocks noGrp="1"/>
          </p:cNvSpPr>
          <p:nvPr>
            <p:ph type="subTitle" idx="1"/>
          </p:nvPr>
        </p:nvSpPr>
        <p:spPr>
          <a:xfrm>
            <a:off x="6225871" y="4166483"/>
            <a:ext cx="2771032" cy="9770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lnSpc>
                <a:spcPct val="84388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</a:pPr>
            <a:endParaRPr sz="1600" dirty="0"/>
          </a:p>
          <a:p>
            <a:pPr marL="0" lvl="0" indent="0" algn="r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Arial"/>
              <a:buNone/>
            </a:pPr>
            <a:r>
              <a:rPr lang="en-US" sz="1800" dirty="0"/>
              <a:t>FIRO Training and Workshop</a:t>
            </a:r>
          </a:p>
          <a:p>
            <a:pPr marL="0" lvl="0" indent="0" algn="r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Arial"/>
              <a:buNone/>
            </a:pPr>
            <a:r>
              <a:rPr lang="en-US" sz="1800" dirty="0"/>
              <a:t>August 5, 2025</a:t>
            </a:r>
            <a:endParaRPr dirty="0"/>
          </a:p>
        </p:txBody>
      </p:sp>
      <p:sp>
        <p:nvSpPr>
          <p:cNvPr id="581" name="Google Shape;581;p1"/>
          <p:cNvSpPr txBox="1"/>
          <p:nvPr/>
        </p:nvSpPr>
        <p:spPr>
          <a:xfrm>
            <a:off x="224006" y="2146840"/>
            <a:ext cx="8658600" cy="141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</a:pPr>
            <a:r>
              <a:rPr lang="en-US" sz="2800" b="0" i="0" u="none" strike="noStrike" cap="none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Research Integration into FIRO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</a:pPr>
            <a:r>
              <a:rPr lang="en-US" sz="2000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Marty Ralph</a:t>
            </a:r>
            <a:endParaRPr sz="2000" b="0" i="0" u="none" strike="noStrike" cap="none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970E7F4A-8307-E970-B05E-227AAAC6D87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FIRO Research: Seeing what is possible</a:t>
            </a:r>
          </a:p>
        </p:txBody>
      </p:sp>
      <p:pic>
        <p:nvPicPr>
          <p:cNvPr id="11" name="Picture 10" descr="A person running on a wooden frame&#10;&#10;AI-generated content may be incorrect.">
            <a:extLst>
              <a:ext uri="{FF2B5EF4-FFF2-40B4-BE49-F238E27FC236}">
                <a16:creationId xmlns:a16="http://schemas.microsoft.com/office/drawing/2014/main" id="{BF32174A-B203-9B85-9532-8DED3416DAC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881" t="8287" b="5138"/>
          <a:stretch>
            <a:fillRect/>
          </a:stretch>
        </p:blipFill>
        <p:spPr>
          <a:xfrm>
            <a:off x="325120" y="873760"/>
            <a:ext cx="2217354" cy="1976614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C2D15AC3-C6A7-0A36-2DFD-5FEDC8448CEB}"/>
              </a:ext>
            </a:extLst>
          </p:cNvPr>
          <p:cNvSpPr txBox="1"/>
          <p:nvPr/>
        </p:nvSpPr>
        <p:spPr>
          <a:xfrm>
            <a:off x="2542474" y="1514462"/>
            <a:ext cx="445837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FIRO research allows us to push the bounds in a safe setting to see what is possible and explore when the systems break down. </a:t>
            </a:r>
          </a:p>
        </p:txBody>
      </p:sp>
      <p:pic>
        <p:nvPicPr>
          <p:cNvPr id="14" name="Picture 13" descr="A person pushing a ball&#10;&#10;AI-generated content may be incorrect.">
            <a:extLst>
              <a:ext uri="{FF2B5EF4-FFF2-40B4-BE49-F238E27FC236}">
                <a16:creationId xmlns:a16="http://schemas.microsoft.com/office/drawing/2014/main" id="{BAE740A4-C6CF-FD3B-6858-5B3ED40F2799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17856" r="31765"/>
          <a:stretch>
            <a:fillRect/>
          </a:stretch>
        </p:blipFill>
        <p:spPr>
          <a:xfrm>
            <a:off x="5869076" y="2850374"/>
            <a:ext cx="2645004" cy="1697990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EE5EF800-BE39-3668-F208-8FD6FA735D4E}"/>
              </a:ext>
            </a:extLst>
          </p:cNvPr>
          <p:cNvSpPr txBox="1"/>
          <p:nvPr/>
        </p:nvSpPr>
        <p:spPr>
          <a:xfrm>
            <a:off x="1345267" y="3283870"/>
            <a:ext cx="445837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FIRO research allows testing of new ways to approach situations, allowing more opportunities for transformative change. </a:t>
            </a:r>
          </a:p>
        </p:txBody>
      </p:sp>
    </p:spTree>
    <p:extLst>
      <p:ext uri="{BB962C8B-B14F-4D97-AF65-F5344CB8AC3E}">
        <p14:creationId xmlns:p14="http://schemas.microsoft.com/office/powerpoint/2010/main" val="35266510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3D8294CF-2B96-5C28-ECB1-8F52C2DDBFD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Research</a:t>
            </a:r>
          </a:p>
        </p:txBody>
      </p:sp>
      <p:pic>
        <p:nvPicPr>
          <p:cNvPr id="6" name="Picture 5" descr="A graph with blue lines and dots&#10;&#10;Description automatically generated">
            <a:extLst>
              <a:ext uri="{FF2B5EF4-FFF2-40B4-BE49-F238E27FC236}">
                <a16:creationId xmlns:a16="http://schemas.microsoft.com/office/drawing/2014/main" id="{95DA2432-5654-6607-63AA-239175EA9A69}"/>
              </a:ext>
            </a:extLst>
          </p:cNvPr>
          <p:cNvPicPr/>
          <p:nvPr/>
        </p:nvPicPr>
        <p:blipFill>
          <a:blip r:embed="rId2"/>
          <a:srcRect/>
          <a:stretch>
            <a:fillRect/>
          </a:stretch>
        </p:blipFill>
        <p:spPr>
          <a:xfrm>
            <a:off x="168592" y="905192"/>
            <a:ext cx="5758815" cy="2865755"/>
          </a:xfrm>
          <a:prstGeom prst="rect">
            <a:avLst/>
          </a:prstGeom>
          <a:ln/>
        </p:spPr>
      </p:pic>
      <p:sp>
        <p:nvSpPr>
          <p:cNvPr id="7" name="Oval 6">
            <a:extLst>
              <a:ext uri="{FF2B5EF4-FFF2-40B4-BE49-F238E27FC236}">
                <a16:creationId xmlns:a16="http://schemas.microsoft.com/office/drawing/2014/main" id="{42CE7C5E-81CD-6DBD-7A5F-0B1B87234237}"/>
              </a:ext>
            </a:extLst>
          </p:cNvPr>
          <p:cNvSpPr/>
          <p:nvPr/>
        </p:nvSpPr>
        <p:spPr>
          <a:xfrm>
            <a:off x="1513398" y="1879600"/>
            <a:ext cx="1102581" cy="692150"/>
          </a:xfrm>
          <a:prstGeom prst="ellipse">
            <a:avLst/>
          </a:prstGeom>
          <a:noFill/>
          <a:ln>
            <a:solidFill>
              <a:srgbClr val="EF942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EF9425"/>
              </a:solidFill>
            </a:endParaRP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08239F79-B532-212C-9DB8-96E9BC68BA2F}"/>
              </a:ext>
            </a:extLst>
          </p:cNvPr>
          <p:cNvCxnSpPr>
            <a:cxnSpLocks/>
            <a:stCxn id="12" idx="1"/>
          </p:cNvCxnSpPr>
          <p:nvPr/>
        </p:nvCxnSpPr>
        <p:spPr>
          <a:xfrm flipH="1">
            <a:off x="2560320" y="1579471"/>
            <a:ext cx="3277144" cy="479917"/>
          </a:xfrm>
          <a:prstGeom prst="straightConnector1">
            <a:avLst/>
          </a:prstGeom>
          <a:ln w="38100">
            <a:solidFill>
              <a:srgbClr val="EF9425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C558F424-05DB-C042-4DED-B4EF5DF04861}"/>
              </a:ext>
            </a:extLst>
          </p:cNvPr>
          <p:cNvSpPr txBox="1"/>
          <p:nvPr/>
        </p:nvSpPr>
        <p:spPr>
          <a:xfrm>
            <a:off x="5837464" y="1102417"/>
            <a:ext cx="3044850" cy="95410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1"/>
                </a:solidFill>
              </a:rPr>
              <a:t>Research improves forecast skill/lead time, which can</a:t>
            </a:r>
          </a:p>
          <a:p>
            <a:pPr marL="285750" indent="-285750">
              <a:buFontTx/>
              <a:buChar char="-"/>
            </a:pPr>
            <a:r>
              <a:rPr lang="en-US" dirty="0">
                <a:solidFill>
                  <a:schemeClr val="accent1"/>
                </a:solidFill>
              </a:rPr>
              <a:t>expand FIRO viability and </a:t>
            </a:r>
          </a:p>
          <a:p>
            <a:pPr marL="285750" indent="-285750">
              <a:buFontTx/>
              <a:buChar char="-"/>
            </a:pPr>
            <a:r>
              <a:rPr lang="en-US" dirty="0">
                <a:solidFill>
                  <a:schemeClr val="accent1"/>
                </a:solidFill>
              </a:rPr>
              <a:t>create greater FIRO benefits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45B49B0-B9FC-4E5C-AE97-28D24D15CEE0}"/>
              </a:ext>
            </a:extLst>
          </p:cNvPr>
          <p:cNvSpPr txBox="1"/>
          <p:nvPr/>
        </p:nvSpPr>
        <p:spPr>
          <a:xfrm>
            <a:off x="2936682" y="3968172"/>
            <a:ext cx="468563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FIRO Research IS…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A Research And Operational Partnership (RAOP)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Multi disciplinary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An integration of many approaches</a:t>
            </a:r>
          </a:p>
        </p:txBody>
      </p:sp>
    </p:spTree>
    <p:extLst>
      <p:ext uri="{BB962C8B-B14F-4D97-AF65-F5344CB8AC3E}">
        <p14:creationId xmlns:p14="http://schemas.microsoft.com/office/powerpoint/2010/main" val="40512945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3FCE7459-C9D5-6FB2-2F1B-7F00009F8B0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>
                <a:solidFill>
                  <a:srgbClr val="EF9425"/>
                </a:solidFill>
              </a:rPr>
              <a:t>R</a:t>
            </a:r>
            <a:r>
              <a:rPr lang="en-US" dirty="0"/>
              <a:t>esearch </a:t>
            </a:r>
            <a:r>
              <a:rPr lang="en-US" dirty="0">
                <a:solidFill>
                  <a:srgbClr val="EF9425"/>
                </a:solidFill>
              </a:rPr>
              <a:t>A</a:t>
            </a:r>
            <a:r>
              <a:rPr lang="en-US" dirty="0"/>
              <a:t>nd </a:t>
            </a:r>
            <a:r>
              <a:rPr lang="en-US" dirty="0">
                <a:solidFill>
                  <a:srgbClr val="EF9425"/>
                </a:solidFill>
              </a:rPr>
              <a:t>O</a:t>
            </a:r>
            <a:r>
              <a:rPr lang="en-US" dirty="0"/>
              <a:t>peration </a:t>
            </a:r>
            <a:r>
              <a:rPr lang="en-US" dirty="0">
                <a:solidFill>
                  <a:srgbClr val="EF9425"/>
                </a:solidFill>
              </a:rPr>
              <a:t>P</a:t>
            </a:r>
            <a:r>
              <a:rPr lang="en-US" dirty="0"/>
              <a:t>artnerships (</a:t>
            </a:r>
            <a:r>
              <a:rPr lang="en-US" dirty="0">
                <a:solidFill>
                  <a:srgbClr val="EF9425"/>
                </a:solidFill>
              </a:rPr>
              <a:t>RAOP</a:t>
            </a:r>
            <a:r>
              <a:rPr lang="en-US" dirty="0"/>
              <a:t>) </a:t>
            </a:r>
          </a:p>
        </p:txBody>
      </p:sp>
      <p:pic>
        <p:nvPicPr>
          <p:cNvPr id="4" name="Google Shape;498;g2e1d102887d_0_6">
            <a:extLst>
              <a:ext uri="{FF2B5EF4-FFF2-40B4-BE49-F238E27FC236}">
                <a16:creationId xmlns:a16="http://schemas.microsoft.com/office/drawing/2014/main" id="{B39466EC-2E34-4AFE-A5C1-0EC860F0880A}"/>
              </a:ext>
            </a:extLst>
          </p:cNvPr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1243024" y="2250037"/>
            <a:ext cx="2693194" cy="1214438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Google Shape;499;g2e1d102887d_0_6">
            <a:extLst>
              <a:ext uri="{FF2B5EF4-FFF2-40B4-BE49-F238E27FC236}">
                <a16:creationId xmlns:a16="http://schemas.microsoft.com/office/drawing/2014/main" id="{52E70FDE-CF74-D004-60A5-EBBC7B675902}"/>
              </a:ext>
            </a:extLst>
          </p:cNvPr>
          <p:cNvSpPr txBox="1"/>
          <p:nvPr/>
        </p:nvSpPr>
        <p:spPr>
          <a:xfrm>
            <a:off x="915823" y="3464475"/>
            <a:ext cx="3878445" cy="5770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68569" rIns="68569" bIns="68569" anchor="t" anchorCtr="0">
            <a:spAutoFit/>
          </a:bodyPr>
          <a:lstStyle/>
          <a:p>
            <a:pPr algn="ctr"/>
            <a:r>
              <a:rPr lang="en-US" sz="1425" b="1" i="1" dirty="0">
                <a:solidFill>
                  <a:srgbClr val="006C92"/>
                </a:solidFill>
                <a:latin typeface="Calibri"/>
                <a:ea typeface="Calibri"/>
                <a:cs typeface="Calibri"/>
                <a:sym typeface="Calibri"/>
              </a:rPr>
              <a:t>Research can be tested alongside Operations</a:t>
            </a:r>
            <a:endParaRPr sz="1425" b="1" i="1" dirty="0">
              <a:solidFill>
                <a:srgbClr val="006C9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algn="ctr"/>
            <a:r>
              <a:rPr lang="en-US" sz="1425" b="1" i="1" dirty="0">
                <a:solidFill>
                  <a:srgbClr val="006C92"/>
                </a:solidFill>
                <a:latin typeface="Calibri"/>
                <a:ea typeface="Calibri"/>
                <a:cs typeface="Calibri"/>
                <a:sym typeface="Calibri"/>
              </a:rPr>
              <a:t>Leads to </a:t>
            </a:r>
            <a:r>
              <a:rPr lang="en-US" sz="1425" b="1" i="1" dirty="0">
                <a:solidFill>
                  <a:srgbClr val="FBA501"/>
                </a:solidFill>
                <a:latin typeface="Calibri"/>
                <a:ea typeface="Calibri"/>
                <a:cs typeface="Calibri"/>
                <a:sym typeface="Calibri"/>
              </a:rPr>
              <a:t>TRANSFORMATIVE</a:t>
            </a:r>
            <a:r>
              <a:rPr lang="en-US" sz="1425" b="1" i="1" dirty="0">
                <a:solidFill>
                  <a:srgbClr val="006C92"/>
                </a:solidFill>
                <a:latin typeface="Calibri"/>
                <a:ea typeface="Calibri"/>
                <a:cs typeface="Calibri"/>
                <a:sym typeface="Calibri"/>
              </a:rPr>
              <a:t> Change</a:t>
            </a:r>
            <a:endParaRPr sz="1125" i="1" dirty="0">
              <a:solidFill>
                <a:srgbClr val="006C9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7" name="Google Shape;500;g2e1d102887d_0_6">
            <a:extLst>
              <a:ext uri="{FF2B5EF4-FFF2-40B4-BE49-F238E27FC236}">
                <a16:creationId xmlns:a16="http://schemas.microsoft.com/office/drawing/2014/main" id="{A56A3105-9C95-4F61-F421-72FB7F11C1DC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177472" y="4063852"/>
            <a:ext cx="1385296" cy="1013179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Google Shape;501;g2e1d102887d_0_6">
            <a:extLst>
              <a:ext uri="{FF2B5EF4-FFF2-40B4-BE49-F238E27FC236}">
                <a16:creationId xmlns:a16="http://schemas.microsoft.com/office/drawing/2014/main" id="{E1B5F3B2-7541-DEDA-CEC0-8C5DB261FEE6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8528" y="1920177"/>
            <a:ext cx="1067642" cy="1062632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Google Shape;502;g2e1d102887d_0_6">
            <a:extLst>
              <a:ext uri="{FF2B5EF4-FFF2-40B4-BE49-F238E27FC236}">
                <a16:creationId xmlns:a16="http://schemas.microsoft.com/office/drawing/2014/main" id="{E8937883-D302-5B2F-F90C-45337056D97C}"/>
              </a:ext>
            </a:extLst>
          </p:cNvPr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329878" y="1646848"/>
            <a:ext cx="2023577" cy="729206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Google Shape;503;g2e1d102887d_0_6">
            <a:extLst>
              <a:ext uri="{FF2B5EF4-FFF2-40B4-BE49-F238E27FC236}">
                <a16:creationId xmlns:a16="http://schemas.microsoft.com/office/drawing/2014/main" id="{EB8BAEB0-3F5F-28E4-7D65-38C398744D5E}"/>
              </a:ext>
            </a:extLst>
          </p:cNvPr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521320" y="936363"/>
            <a:ext cx="1011701" cy="769463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Google Shape;504;g2e1d102887d_0_6">
            <a:extLst>
              <a:ext uri="{FF2B5EF4-FFF2-40B4-BE49-F238E27FC236}">
                <a16:creationId xmlns:a16="http://schemas.microsoft.com/office/drawing/2014/main" id="{2407573C-4396-F5E5-0F67-CD6B64D32884}"/>
              </a:ext>
            </a:extLst>
          </p:cNvPr>
          <p:cNvSpPr txBox="1"/>
          <p:nvPr/>
        </p:nvSpPr>
        <p:spPr>
          <a:xfrm>
            <a:off x="-103051" y="3009209"/>
            <a:ext cx="1450800" cy="3693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68569" rIns="68569" bIns="68569" anchor="t" anchorCtr="0">
            <a:spAutoFit/>
          </a:bodyPr>
          <a:lstStyle/>
          <a:p>
            <a:pPr algn="ctr"/>
            <a:r>
              <a:rPr lang="en-US" sz="1500" b="1" dirty="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AR Program</a:t>
            </a:r>
            <a:endParaRPr sz="1500" b="1" dirty="0">
              <a:solidFill>
                <a:schemeClr val="dk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" name="Google Shape;505;g2e1d102887d_0_6">
            <a:extLst>
              <a:ext uri="{FF2B5EF4-FFF2-40B4-BE49-F238E27FC236}">
                <a16:creationId xmlns:a16="http://schemas.microsoft.com/office/drawing/2014/main" id="{1AF66148-DC5C-3741-3AD6-1E7462A97AC2}"/>
              </a:ext>
            </a:extLst>
          </p:cNvPr>
          <p:cNvSpPr txBox="1"/>
          <p:nvPr/>
        </p:nvSpPr>
        <p:spPr>
          <a:xfrm>
            <a:off x="2254725" y="1273508"/>
            <a:ext cx="1134900" cy="3693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68569" rIns="68569" bIns="68569" anchor="t" anchorCtr="0">
            <a:spAutoFit/>
          </a:bodyPr>
          <a:lstStyle/>
          <a:p>
            <a:pPr algn="ctr"/>
            <a:r>
              <a:rPr lang="en-US" sz="1500" b="1" dirty="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FIRO</a:t>
            </a:r>
            <a:endParaRPr sz="1500" b="1" dirty="0">
              <a:solidFill>
                <a:schemeClr val="dk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3" name="Google Shape;506;g2e1d102887d_0_6">
            <a:extLst>
              <a:ext uri="{FF2B5EF4-FFF2-40B4-BE49-F238E27FC236}">
                <a16:creationId xmlns:a16="http://schemas.microsoft.com/office/drawing/2014/main" id="{A56E1C89-403A-7216-8855-5CFCC950FEA1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7">
            <a:alphaModFix/>
          </a:blip>
          <a:srcRect r="50000"/>
          <a:stretch>
            <a:fillRect/>
          </a:stretch>
        </p:blipFill>
        <p:spPr>
          <a:xfrm>
            <a:off x="3838699" y="1825371"/>
            <a:ext cx="742499" cy="778633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Google Shape;507;g2e1d102887d_0_6">
            <a:extLst>
              <a:ext uri="{FF2B5EF4-FFF2-40B4-BE49-F238E27FC236}">
                <a16:creationId xmlns:a16="http://schemas.microsoft.com/office/drawing/2014/main" id="{37CE8D72-79D3-64AB-B75C-395116D333F3}"/>
              </a:ext>
            </a:extLst>
          </p:cNvPr>
          <p:cNvSpPr txBox="1"/>
          <p:nvPr/>
        </p:nvSpPr>
        <p:spPr>
          <a:xfrm>
            <a:off x="4079051" y="2923003"/>
            <a:ext cx="2107350" cy="6001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68569" rIns="68569" bIns="68569" anchor="t" anchorCtr="0">
            <a:spAutoFit/>
          </a:bodyPr>
          <a:lstStyle/>
          <a:p>
            <a:pPr algn="ctr"/>
            <a:r>
              <a:rPr lang="en-US" sz="1500" b="1" dirty="0">
                <a:solidFill>
                  <a:srgbClr val="222222"/>
                </a:solidFill>
                <a:latin typeface="Calibri"/>
                <a:ea typeface="Calibri"/>
                <a:cs typeface="Calibri"/>
                <a:sym typeface="Calibri"/>
              </a:rPr>
              <a:t>River Forecast Centers</a:t>
            </a:r>
            <a:endParaRPr sz="1500" b="1" dirty="0">
              <a:solidFill>
                <a:srgbClr val="22222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algn="ctr"/>
            <a:r>
              <a:rPr lang="en-US" sz="1500" b="1" dirty="0">
                <a:solidFill>
                  <a:srgbClr val="222222"/>
                </a:solidFill>
                <a:latin typeface="Calibri"/>
                <a:ea typeface="Calibri"/>
                <a:cs typeface="Calibri"/>
                <a:sym typeface="Calibri"/>
              </a:rPr>
              <a:t>NCEP </a:t>
            </a:r>
            <a:endParaRPr sz="1500" b="1" dirty="0">
              <a:solidFill>
                <a:srgbClr val="22222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ACFDD13-D5AF-8054-8F67-99AA9D83D36F}"/>
              </a:ext>
            </a:extLst>
          </p:cNvPr>
          <p:cNvSpPr txBox="1"/>
          <p:nvPr/>
        </p:nvSpPr>
        <p:spPr>
          <a:xfrm>
            <a:off x="6248620" y="1226040"/>
            <a:ext cx="2711626" cy="3262432"/>
          </a:xfrm>
          <a:prstGeom prst="rect">
            <a:avLst/>
          </a:prstGeom>
          <a:noFill/>
          <a:ln>
            <a:solidFill>
              <a:srgbClr val="EF9425"/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accent1"/>
                </a:solidFill>
              </a:rPr>
              <a:t>Benefits of RAOP Framework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accent1"/>
                </a:solidFill>
              </a:rPr>
              <a:t>Applies research readily because it is developed with operators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accent1"/>
                </a:solidFill>
              </a:rPr>
              <a:t>Enables research and development that goes beyond operational constraints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accent1"/>
                </a:solidFill>
              </a:rPr>
              <a:t>Builds relationships between researchers and operators allowing for conversations (</a:t>
            </a:r>
            <a:r>
              <a:rPr lang="en-US" i="1" dirty="0">
                <a:solidFill>
                  <a:schemeClr val="accent1"/>
                </a:solidFill>
              </a:rPr>
              <a:t>which can be difficult</a:t>
            </a:r>
            <a:r>
              <a:rPr lang="en-US" dirty="0">
                <a:solidFill>
                  <a:schemeClr val="accent1"/>
                </a:solidFill>
              </a:rPr>
              <a:t>) about paths to integration</a:t>
            </a:r>
          </a:p>
        </p:txBody>
      </p:sp>
      <p:pic>
        <p:nvPicPr>
          <p:cNvPr id="16" name="Google Shape;506;g2e1d102887d_0_6">
            <a:extLst>
              <a:ext uri="{FF2B5EF4-FFF2-40B4-BE49-F238E27FC236}">
                <a16:creationId xmlns:a16="http://schemas.microsoft.com/office/drawing/2014/main" id="{9A4DEFDB-D204-EA15-D553-0F70BB700B1D}"/>
              </a:ext>
            </a:extLst>
          </p:cNvPr>
          <p:cNvPicPr preferRelativeResize="0"/>
          <p:nvPr/>
        </p:nvPicPr>
        <p:blipFill>
          <a:blip r:embed="rId7">
            <a:alphaModFix/>
          </a:blip>
          <a:srcRect l="50000"/>
          <a:stretch>
            <a:fillRect/>
          </a:stretch>
        </p:blipFill>
        <p:spPr>
          <a:xfrm>
            <a:off x="4643417" y="1894645"/>
            <a:ext cx="1128733" cy="111369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91352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1DCBC2C-F47D-2D77-605F-E3FEA6A0C7F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MULTIDISCIPLINARY RESEARCH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20219DD-622E-5763-12AD-71900B0C6E49}"/>
              </a:ext>
            </a:extLst>
          </p:cNvPr>
          <p:cNvSpPr txBox="1"/>
          <p:nvPr/>
        </p:nvSpPr>
        <p:spPr>
          <a:xfrm>
            <a:off x="123334" y="3392135"/>
            <a:ext cx="4247330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b="1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EXPERTISE: </a:t>
            </a:r>
            <a:r>
              <a:rPr lang="en-US" sz="120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M</a:t>
            </a:r>
            <a:r>
              <a:rPr lang="en-US" sz="12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eteorology, climate, </a:t>
            </a:r>
            <a:r>
              <a:rPr lang="en-US" sz="1200" dirty="0">
                <a:latin typeface="Arial" panose="020B0604020202020204" pitchFamily="34" charset="0"/>
              </a:rPr>
              <a:t>h</a:t>
            </a:r>
            <a:r>
              <a:rPr lang="en-US" sz="12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ydrology, economics, engineering, data science, and modeling, computing that collaborates with dozens of academic, industry, local, state, and federal partners to revolutionize science</a:t>
            </a:r>
            <a:r>
              <a:rPr lang="en-US" sz="1200" dirty="0">
                <a:latin typeface="Arial" panose="020B0604020202020204" pitchFamily="34" charset="0"/>
              </a:rPr>
              <a:t> and </a:t>
            </a:r>
            <a:r>
              <a:rPr lang="en-US" sz="12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prediction of atmospheric rivers and other precipitation extremes.</a:t>
            </a:r>
            <a:endParaRPr lang="en-US" sz="1200" dirty="0"/>
          </a:p>
        </p:txBody>
      </p:sp>
      <p:pic>
        <p:nvPicPr>
          <p:cNvPr id="4" name="Picture 3" descr="A group of people posing for a photo&#10;&#10;AI-generated content may be incorrect.">
            <a:extLst>
              <a:ext uri="{FF2B5EF4-FFF2-40B4-BE49-F238E27FC236}">
                <a16:creationId xmlns:a16="http://schemas.microsoft.com/office/drawing/2014/main" id="{6939D7E4-DC5B-2435-C1C9-4E384401C8D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8399" t="45314" r="7608" b="9627"/>
          <a:stretch>
            <a:fillRect/>
          </a:stretch>
        </p:blipFill>
        <p:spPr>
          <a:xfrm>
            <a:off x="123334" y="870404"/>
            <a:ext cx="8758980" cy="238616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496182A-6055-7221-3044-6607F9165B75}"/>
              </a:ext>
            </a:extLst>
          </p:cNvPr>
          <p:cNvSpPr txBox="1"/>
          <p:nvPr/>
        </p:nvSpPr>
        <p:spPr>
          <a:xfrm>
            <a:off x="123334" y="2970436"/>
            <a:ext cx="309732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CW3E Annual Meeting | June 2025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D507493-D8E3-0E8F-8054-048433A87ED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88778" y="3299856"/>
            <a:ext cx="4148661" cy="1384995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4EBA9CDD-B7FD-069D-58D1-100D8CDAA9E5}"/>
              </a:ext>
            </a:extLst>
          </p:cNvPr>
          <p:cNvSpPr/>
          <p:nvPr/>
        </p:nvSpPr>
        <p:spPr>
          <a:xfrm>
            <a:off x="7818539" y="3691156"/>
            <a:ext cx="1063775" cy="581940"/>
          </a:xfrm>
          <a:prstGeom prst="rect">
            <a:avLst/>
          </a:prstGeom>
          <a:noFill/>
          <a:ln w="38100">
            <a:solidFill>
              <a:srgbClr val="EF942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562CDEA-7936-60DD-1A33-A98635461273}"/>
              </a:ext>
            </a:extLst>
          </p:cNvPr>
          <p:cNvSpPr txBox="1"/>
          <p:nvPr/>
        </p:nvSpPr>
        <p:spPr>
          <a:xfrm>
            <a:off x="7132320" y="4458024"/>
            <a:ext cx="20116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>
                <a:solidFill>
                  <a:srgbClr val="EF9425"/>
                </a:solidFill>
              </a:rPr>
              <a:t>We achieve together</a:t>
            </a:r>
          </a:p>
        </p:txBody>
      </p:sp>
    </p:spTree>
    <p:extLst>
      <p:ext uri="{BB962C8B-B14F-4D97-AF65-F5344CB8AC3E}">
        <p14:creationId xmlns:p14="http://schemas.microsoft.com/office/powerpoint/2010/main" val="17460407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C49D24-9E9A-AF04-8082-8D023E4F93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376F757-E1C6-0741-545E-C28A0BFB087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defTabSz="685800">
              <a:defRPr/>
            </a:pPr>
            <a:r>
              <a:rPr lang="en-US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Multidisciplinary approaches towards improved resilience</a:t>
            </a:r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E33F7422-8345-CE72-633C-06A5F1F959AB}"/>
              </a:ext>
            </a:extLst>
          </p:cNvPr>
          <p:cNvSpPr/>
          <p:nvPr/>
        </p:nvSpPr>
        <p:spPr>
          <a:xfrm>
            <a:off x="2675782" y="1456039"/>
            <a:ext cx="2286000" cy="2286000"/>
          </a:xfrm>
          <a:prstGeom prst="ellipse">
            <a:avLst/>
          </a:prstGeom>
          <a:solidFill>
            <a:srgbClr val="2E88AA">
              <a:alpha val="25020"/>
            </a:srgb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21A5D919-55CE-22C5-2F2B-643B8E9D459D}"/>
              </a:ext>
            </a:extLst>
          </p:cNvPr>
          <p:cNvSpPr/>
          <p:nvPr/>
        </p:nvSpPr>
        <p:spPr>
          <a:xfrm>
            <a:off x="4182197" y="1456039"/>
            <a:ext cx="2286000" cy="2286000"/>
          </a:xfrm>
          <a:prstGeom prst="ellipse">
            <a:avLst/>
          </a:prstGeom>
          <a:solidFill>
            <a:srgbClr val="EC8E1E">
              <a:alpha val="24637"/>
            </a:srgb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0B941E7E-CDB2-1B15-D350-DA43A0DAB66A}"/>
              </a:ext>
            </a:extLst>
          </p:cNvPr>
          <p:cNvSpPr/>
          <p:nvPr/>
        </p:nvSpPr>
        <p:spPr>
          <a:xfrm>
            <a:off x="3420198" y="2751411"/>
            <a:ext cx="2286000" cy="2286000"/>
          </a:xfrm>
          <a:prstGeom prst="ellipse">
            <a:avLst/>
          </a:prstGeom>
          <a:solidFill>
            <a:schemeClr val="bg1">
              <a:lumMod val="50000"/>
              <a:alpha val="25052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4F594689-65D4-26B6-4044-8ECE492BDAC2}"/>
              </a:ext>
            </a:extLst>
          </p:cNvPr>
          <p:cNvSpPr txBox="1"/>
          <p:nvPr/>
        </p:nvSpPr>
        <p:spPr>
          <a:xfrm>
            <a:off x="2737759" y="2229707"/>
            <a:ext cx="132760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Observations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6FF1E2E6-9B7C-2660-11AA-8F94F0D8FE05}"/>
              </a:ext>
            </a:extLst>
          </p:cNvPr>
          <p:cNvSpPr txBox="1"/>
          <p:nvPr/>
        </p:nvSpPr>
        <p:spPr>
          <a:xfrm>
            <a:off x="5176220" y="2247263"/>
            <a:ext cx="96853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Modeling</a:t>
            </a:r>
          </a:p>
        </p:txBody>
      </p: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85992E2B-9A2B-6470-52EE-8242641E6058}"/>
              </a:ext>
            </a:extLst>
          </p:cNvPr>
          <p:cNvCxnSpPr>
            <a:cxnSpLocks/>
          </p:cNvCxnSpPr>
          <p:nvPr/>
        </p:nvCxnSpPr>
        <p:spPr>
          <a:xfrm>
            <a:off x="4563198" y="1117131"/>
            <a:ext cx="0" cy="1112576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>
            <a:extLst>
              <a:ext uri="{FF2B5EF4-FFF2-40B4-BE49-F238E27FC236}">
                <a16:creationId xmlns:a16="http://schemas.microsoft.com/office/drawing/2014/main" id="{0DB7731F-4697-BE33-057C-49D83751B644}"/>
              </a:ext>
            </a:extLst>
          </p:cNvPr>
          <p:cNvSpPr txBox="1"/>
          <p:nvPr/>
        </p:nvSpPr>
        <p:spPr>
          <a:xfrm>
            <a:off x="2782887" y="830569"/>
            <a:ext cx="357822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Improve Initial Conditions </a:t>
            </a:r>
            <a:r>
              <a:rPr lang="en-US" dirty="0">
                <a:solidFill>
                  <a:srgbClr val="1F7AA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(e.g., AR Recon)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38D9C377-A321-864F-A4CF-6917592AF8A4}"/>
              </a:ext>
            </a:extLst>
          </p:cNvPr>
          <p:cNvSpPr txBox="1"/>
          <p:nvPr/>
        </p:nvSpPr>
        <p:spPr>
          <a:xfrm>
            <a:off x="3992344" y="3839277"/>
            <a:ext cx="1159292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Research</a:t>
            </a:r>
          </a:p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&amp; </a:t>
            </a:r>
          </a:p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Verification</a:t>
            </a:r>
          </a:p>
        </p:txBody>
      </p:sp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1230F5B3-D5B8-7AB7-DB4E-F544478A9DB1}"/>
              </a:ext>
            </a:extLst>
          </p:cNvPr>
          <p:cNvCxnSpPr>
            <a:cxnSpLocks/>
          </p:cNvCxnSpPr>
          <p:nvPr/>
        </p:nvCxnSpPr>
        <p:spPr>
          <a:xfrm flipH="1" flipV="1">
            <a:off x="5366041" y="3437207"/>
            <a:ext cx="887718" cy="662383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>
            <a:extLst>
              <a:ext uri="{FF2B5EF4-FFF2-40B4-BE49-F238E27FC236}">
                <a16:creationId xmlns:a16="http://schemas.microsoft.com/office/drawing/2014/main" id="{5637F447-5FFA-C8A0-EB2B-F0AA16464CFC}"/>
              </a:ext>
            </a:extLst>
          </p:cNvPr>
          <p:cNvSpPr txBox="1"/>
          <p:nvPr/>
        </p:nvSpPr>
        <p:spPr>
          <a:xfrm>
            <a:off x="6414737" y="4096563"/>
            <a:ext cx="2233304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Improve Parameterization</a:t>
            </a:r>
          </a:p>
          <a:p>
            <a:pPr algn="ct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&amp; Model Configurations</a:t>
            </a:r>
          </a:p>
          <a:p>
            <a:pPr algn="ctr"/>
            <a:r>
              <a:rPr lang="en-US" dirty="0">
                <a:solidFill>
                  <a:srgbClr val="1F7AA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(e.g., West-WRF)</a:t>
            </a:r>
          </a:p>
        </p:txBody>
      </p: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706325B0-5B9D-93CF-C192-31ECF6289A26}"/>
              </a:ext>
            </a:extLst>
          </p:cNvPr>
          <p:cNvCxnSpPr>
            <a:cxnSpLocks/>
          </p:cNvCxnSpPr>
          <p:nvPr/>
        </p:nvCxnSpPr>
        <p:spPr>
          <a:xfrm flipV="1">
            <a:off x="2866588" y="3437206"/>
            <a:ext cx="887718" cy="662383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>
            <a:extLst>
              <a:ext uri="{FF2B5EF4-FFF2-40B4-BE49-F238E27FC236}">
                <a16:creationId xmlns:a16="http://schemas.microsoft.com/office/drawing/2014/main" id="{A8D7062A-A5D4-8F80-3475-DC53B6C79577}"/>
              </a:ext>
            </a:extLst>
          </p:cNvPr>
          <p:cNvSpPr txBox="1"/>
          <p:nvPr/>
        </p:nvSpPr>
        <p:spPr>
          <a:xfrm>
            <a:off x="141512" y="4014502"/>
            <a:ext cx="2763897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Improve Understanding</a:t>
            </a:r>
          </a:p>
          <a:p>
            <a:pPr algn="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of Processes, Storm Types, Skill</a:t>
            </a:r>
          </a:p>
          <a:p>
            <a:pPr algn="r"/>
            <a:r>
              <a:rPr lang="en-US" dirty="0">
                <a:solidFill>
                  <a:srgbClr val="1F7AA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(e.g, AR/Precip Science)</a:t>
            </a:r>
          </a:p>
        </p:txBody>
      </p:sp>
      <p:pic>
        <p:nvPicPr>
          <p:cNvPr id="38" name="Picture 37" descr="A logo with a blue and orange circle and a blue and orange circle with a lightning bolt in the center&#10;&#10;Description automatically generated">
            <a:extLst>
              <a:ext uri="{FF2B5EF4-FFF2-40B4-BE49-F238E27FC236}">
                <a16:creationId xmlns:a16="http://schemas.microsoft.com/office/drawing/2014/main" id="{E5C407D3-31F7-CF9C-026D-8671D43DDCA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28459"/>
          <a:stretch/>
        </p:blipFill>
        <p:spPr>
          <a:xfrm>
            <a:off x="4317942" y="2792686"/>
            <a:ext cx="504869" cy="457200"/>
          </a:xfrm>
          <a:prstGeom prst="rect">
            <a:avLst/>
          </a:prstGeom>
        </p:spPr>
      </p:pic>
      <p:sp>
        <p:nvSpPr>
          <p:cNvPr id="39" name="Arc 38">
            <a:extLst>
              <a:ext uri="{FF2B5EF4-FFF2-40B4-BE49-F238E27FC236}">
                <a16:creationId xmlns:a16="http://schemas.microsoft.com/office/drawing/2014/main" id="{ED75A5AA-F3F9-15A8-F077-E681704F0826}"/>
              </a:ext>
            </a:extLst>
          </p:cNvPr>
          <p:cNvSpPr/>
          <p:nvPr/>
        </p:nvSpPr>
        <p:spPr>
          <a:xfrm rot="1051952">
            <a:off x="4349503" y="1408360"/>
            <a:ext cx="2286000" cy="2286000"/>
          </a:xfrm>
          <a:prstGeom prst="arc">
            <a:avLst/>
          </a:prstGeom>
          <a:ln w="28575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40" name="Straight Arrow Connector 39">
            <a:extLst>
              <a:ext uri="{FF2B5EF4-FFF2-40B4-BE49-F238E27FC236}">
                <a16:creationId xmlns:a16="http://schemas.microsoft.com/office/drawing/2014/main" id="{47B5C667-1E88-AEAA-7741-494FFA47F46F}"/>
              </a:ext>
            </a:extLst>
          </p:cNvPr>
          <p:cNvCxnSpPr/>
          <p:nvPr/>
        </p:nvCxnSpPr>
        <p:spPr>
          <a:xfrm>
            <a:off x="6468197" y="1929191"/>
            <a:ext cx="885668" cy="0"/>
          </a:xfrm>
          <a:prstGeom prst="straightConnector1">
            <a:avLst/>
          </a:prstGeom>
          <a:ln w="28575">
            <a:solidFill>
              <a:schemeClr val="tx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>
            <a:extLst>
              <a:ext uri="{FF2B5EF4-FFF2-40B4-BE49-F238E27FC236}">
                <a16:creationId xmlns:a16="http://schemas.microsoft.com/office/drawing/2014/main" id="{64675016-DBE9-2B62-6218-F2F70E4A2EDD}"/>
              </a:ext>
            </a:extLst>
          </p:cNvPr>
          <p:cNvSpPr txBox="1"/>
          <p:nvPr/>
        </p:nvSpPr>
        <p:spPr>
          <a:xfrm>
            <a:off x="7435282" y="1744525"/>
            <a:ext cx="144703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Develop Decision Support</a:t>
            </a:r>
          </a:p>
          <a:p>
            <a:pPr algn="ct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Tools &amp; Applications </a:t>
            </a:r>
          </a:p>
          <a:p>
            <a:pPr algn="ctr"/>
            <a:r>
              <a:rPr lang="en-US" dirty="0">
                <a:solidFill>
                  <a:srgbClr val="1F7AA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(e.g., FIRO)</a:t>
            </a:r>
          </a:p>
        </p:txBody>
      </p:sp>
    </p:spTree>
    <p:extLst>
      <p:ext uri="{BB962C8B-B14F-4D97-AF65-F5344CB8AC3E}">
        <p14:creationId xmlns:p14="http://schemas.microsoft.com/office/powerpoint/2010/main" val="2159301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216AD51-6F98-E409-99B7-6580B345878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West-WRF Integration in AWIPS &amp; NOAA Modeling</a:t>
            </a:r>
          </a:p>
        </p:txBody>
      </p:sp>
      <p:pic>
        <p:nvPicPr>
          <p:cNvPr id="6" name="image3.png">
            <a:extLst>
              <a:ext uri="{FF2B5EF4-FFF2-40B4-BE49-F238E27FC236}">
                <a16:creationId xmlns:a16="http://schemas.microsoft.com/office/drawing/2014/main" id="{618F3CE6-D1C7-0038-2744-A395CBC78ED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5608" t="11698" r="4967" b="13621"/>
          <a:stretch>
            <a:fillRect/>
          </a:stretch>
        </p:blipFill>
        <p:spPr>
          <a:xfrm>
            <a:off x="136525" y="900537"/>
            <a:ext cx="3826916" cy="3195955"/>
          </a:xfrm>
          <a:prstGeom prst="rect">
            <a:avLst/>
          </a:prstGeom>
          <a:ln/>
        </p:spPr>
      </p:pic>
      <p:sp>
        <p:nvSpPr>
          <p:cNvPr id="7" name="Up Arrow 6">
            <a:extLst>
              <a:ext uri="{FF2B5EF4-FFF2-40B4-BE49-F238E27FC236}">
                <a16:creationId xmlns:a16="http://schemas.microsoft.com/office/drawing/2014/main" id="{CA391099-1E52-3203-5F39-8FF4E2116E56}"/>
              </a:ext>
            </a:extLst>
          </p:cNvPr>
          <p:cNvSpPr/>
          <p:nvPr/>
        </p:nvSpPr>
        <p:spPr>
          <a:xfrm rot="5400000">
            <a:off x="4043680" y="2021840"/>
            <a:ext cx="528320" cy="549910"/>
          </a:xfrm>
          <a:prstGeom prst="up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 descr="A screen shot of a map&#10;&#10;AI-generated content may be incorrect.">
            <a:extLst>
              <a:ext uri="{FF2B5EF4-FFF2-40B4-BE49-F238E27FC236}">
                <a16:creationId xmlns:a16="http://schemas.microsoft.com/office/drawing/2014/main" id="{66822A2B-1EF4-0FDF-E0F0-59D0C195269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80469" y="925195"/>
            <a:ext cx="3924450" cy="2336166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D5690CC3-27AC-6224-394F-CE5638F5AD79}"/>
              </a:ext>
            </a:extLst>
          </p:cNvPr>
          <p:cNvSpPr txBox="1"/>
          <p:nvPr/>
        </p:nvSpPr>
        <p:spPr>
          <a:xfrm>
            <a:off x="4728684" y="3389543"/>
            <a:ext cx="44153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i="1" dirty="0"/>
              <a:t>West-WRF is now available in AWIPS at the CNRFC (illustration shows temperature)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72A7838-8393-C141-F6CF-AB20F4A5A5EB}"/>
              </a:ext>
            </a:extLst>
          </p:cNvPr>
          <p:cNvSpPr txBox="1"/>
          <p:nvPr/>
        </p:nvSpPr>
        <p:spPr>
          <a:xfrm>
            <a:off x="2235083" y="2953584"/>
            <a:ext cx="172835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West-WRF Domain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021C937-234C-4C61-16B1-1F1B385377EC}"/>
              </a:ext>
            </a:extLst>
          </p:cNvPr>
          <p:cNvSpPr txBox="1"/>
          <p:nvPr/>
        </p:nvSpPr>
        <p:spPr>
          <a:xfrm>
            <a:off x="136525" y="4144002"/>
            <a:ext cx="8568394" cy="52322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i="1" dirty="0">
                <a:solidFill>
                  <a:schemeClr val="accent1"/>
                </a:solidFill>
              </a:rPr>
              <a:t>NOAA’s AR forecasting system, AR-AFS, builds upon and leverages CW3E’s West-WRF model design and configuration, and years of close collaboration between the modeling teams at EMC and CW3E.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F0B864C-3E78-9182-AE8F-521E3776A80C}"/>
              </a:ext>
            </a:extLst>
          </p:cNvPr>
          <p:cNvSpPr txBox="1"/>
          <p:nvPr/>
        </p:nvSpPr>
        <p:spPr>
          <a:xfrm>
            <a:off x="2498817" y="4733849"/>
            <a:ext cx="483016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Atmospheric River – Analysis and Forecasting System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199A3DE-00CA-DEE1-DAA0-642B2A66D6DE}"/>
              </a:ext>
            </a:extLst>
          </p:cNvPr>
          <p:cNvSpPr/>
          <p:nvPr/>
        </p:nvSpPr>
        <p:spPr>
          <a:xfrm>
            <a:off x="2786743" y="4168882"/>
            <a:ext cx="671804" cy="24528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864DE177-045B-3BE7-0145-5E3299CB0A43}"/>
              </a:ext>
            </a:extLst>
          </p:cNvPr>
          <p:cNvCxnSpPr>
            <a:cxnSpLocks/>
          </p:cNvCxnSpPr>
          <p:nvPr/>
        </p:nvCxnSpPr>
        <p:spPr>
          <a:xfrm flipH="1" flipV="1">
            <a:off x="3135086" y="4405612"/>
            <a:ext cx="62204" cy="35300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99101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A1EA2CE-3534-4A29-D0CE-B828C4E885D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Exploring alternative weather prediction inputs to HEFS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1E3EC19-A900-3968-A321-0C775AF7F1BE}"/>
              </a:ext>
            </a:extLst>
          </p:cNvPr>
          <p:cNvSpPr txBox="1"/>
          <p:nvPr/>
        </p:nvSpPr>
        <p:spPr>
          <a:xfrm>
            <a:off x="353518" y="928654"/>
            <a:ext cx="76777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accent1"/>
                </a:solidFill>
              </a:rPr>
              <a:t>Early investigations suggest potential to improve RFC forecasts and possibly FIRO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200-member West-WRF ensemble routed through RFC hydrologic models</a:t>
            </a:r>
          </a:p>
        </p:txBody>
      </p:sp>
      <p:pic>
        <p:nvPicPr>
          <p:cNvPr id="8" name="Google Shape;236;g35efbefa137_0_38">
            <a:extLst>
              <a:ext uri="{FF2B5EF4-FFF2-40B4-BE49-F238E27FC236}">
                <a16:creationId xmlns:a16="http://schemas.microsoft.com/office/drawing/2014/main" id="{359C8E46-25C7-886E-B030-F272A69F1E01}"/>
              </a:ext>
            </a:extLst>
          </p:cNvPr>
          <p:cNvPicPr preferRelativeResize="0">
            <a:picLocks noChangeAspect="1"/>
          </p:cNvPicPr>
          <p:nvPr/>
        </p:nvPicPr>
        <p:blipFill rotWithShape="1">
          <a:blip r:embed="rId2">
            <a:alphaModFix/>
          </a:blip>
          <a:srcRect r="28972"/>
          <a:stretch/>
        </p:blipFill>
        <p:spPr>
          <a:xfrm>
            <a:off x="117524" y="1627405"/>
            <a:ext cx="2753360" cy="2652370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Google Shape;237;g35efbefa137_0_38">
            <a:extLst>
              <a:ext uri="{FF2B5EF4-FFF2-40B4-BE49-F238E27FC236}">
                <a16:creationId xmlns:a16="http://schemas.microsoft.com/office/drawing/2014/main" id="{4D39B2CF-AAB3-1D0C-A4FE-047F940ECEF0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 l="78476" t="48074" r="4339" b="19934"/>
          <a:stretch/>
        </p:blipFill>
        <p:spPr>
          <a:xfrm>
            <a:off x="2870884" y="2212913"/>
            <a:ext cx="1080205" cy="1296632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Google Shape;262;g35efbefa137_0_38">
            <a:extLst>
              <a:ext uri="{FF2B5EF4-FFF2-40B4-BE49-F238E27FC236}">
                <a16:creationId xmlns:a16="http://schemas.microsoft.com/office/drawing/2014/main" id="{5F0E4CA2-B862-B017-DA27-703971DEE460}"/>
              </a:ext>
            </a:extLst>
          </p:cNvPr>
          <p:cNvSpPr txBox="1"/>
          <p:nvPr/>
        </p:nvSpPr>
        <p:spPr>
          <a:xfrm>
            <a:off x="469836" y="1905159"/>
            <a:ext cx="3275916" cy="3077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68569" rIns="68569" bIns="68569" anchor="t" anchorCtr="0">
            <a:spAutoFit/>
          </a:bodyPr>
          <a:lstStyle/>
          <a:p>
            <a:pPr>
              <a:buSzPts val="1400"/>
            </a:pPr>
            <a:r>
              <a:rPr lang="en-US" sz="1100" dirty="0">
                <a:solidFill>
                  <a:srgbClr val="101D3A"/>
                </a:solidFill>
                <a:latin typeface="+mn-lt"/>
                <a:ea typeface="Calibri"/>
                <a:cs typeface="Calibri"/>
                <a:sym typeface="Calibri"/>
              </a:rPr>
              <a:t>RFC forecasts issued on 2/1/2025. </a:t>
            </a:r>
            <a:endParaRPr sz="1100" dirty="0">
              <a:solidFill>
                <a:srgbClr val="101D3A"/>
              </a:solidFill>
              <a:latin typeface="+mn-lt"/>
              <a:ea typeface="Calibri"/>
              <a:cs typeface="Calibri"/>
              <a:sym typeface="Calibri"/>
            </a:endParaRPr>
          </a:p>
        </p:txBody>
      </p:sp>
      <p:pic>
        <p:nvPicPr>
          <p:cNvPr id="11" name="Google Shape;265;g35efbefa137_0_38">
            <a:extLst>
              <a:ext uri="{FF2B5EF4-FFF2-40B4-BE49-F238E27FC236}">
                <a16:creationId xmlns:a16="http://schemas.microsoft.com/office/drawing/2014/main" id="{300A8C00-BA43-01FF-9F28-825187B7BBB0}"/>
              </a:ext>
            </a:extLst>
          </p:cNvPr>
          <p:cNvPicPr preferRelativeResize="0">
            <a:picLocks noChangeAspect="1"/>
          </p:cNvPicPr>
          <p:nvPr/>
        </p:nvPicPr>
        <p:blipFill rotWithShape="1">
          <a:blip r:embed="rId3">
            <a:alphaModFix/>
          </a:blip>
          <a:srcRect r="22354"/>
          <a:stretch/>
        </p:blipFill>
        <p:spPr>
          <a:xfrm>
            <a:off x="4242332" y="1715345"/>
            <a:ext cx="4572615" cy="2595418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386724A0-D876-B3A0-FDE2-E6BC2FF0D5CE}"/>
              </a:ext>
            </a:extLst>
          </p:cNvPr>
          <p:cNvSpPr txBox="1"/>
          <p:nvPr/>
        </p:nvSpPr>
        <p:spPr>
          <a:xfrm rot="10800000" flipV="1">
            <a:off x="0" y="4188341"/>
            <a:ext cx="38201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101D3A"/>
                </a:solidFill>
                <a:ea typeface="Calibri"/>
                <a:cs typeface="Calibri"/>
                <a:sym typeface="Calibri"/>
              </a:rPr>
              <a:t>The largest observed inflows were well above the possible range suggested by HEFS</a:t>
            </a:r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B3032BE-5234-A206-2BD6-F1721FB10A7B}"/>
              </a:ext>
            </a:extLst>
          </p:cNvPr>
          <p:cNvSpPr txBox="1"/>
          <p:nvPr/>
        </p:nvSpPr>
        <p:spPr>
          <a:xfrm>
            <a:off x="4816530" y="4164359"/>
            <a:ext cx="409086" cy="2308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900" dirty="0"/>
              <a:t>1/28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D90F335-E50C-982A-9EB2-7515962AA2D7}"/>
              </a:ext>
            </a:extLst>
          </p:cNvPr>
          <p:cNvSpPr txBox="1"/>
          <p:nvPr/>
        </p:nvSpPr>
        <p:spPr>
          <a:xfrm>
            <a:off x="5225616" y="4164359"/>
            <a:ext cx="409086" cy="2308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900" dirty="0"/>
              <a:t>1/29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F5A4698-F04C-DEEF-0F82-C7ACE1D6D8CC}"/>
              </a:ext>
            </a:extLst>
          </p:cNvPr>
          <p:cNvSpPr txBox="1"/>
          <p:nvPr/>
        </p:nvSpPr>
        <p:spPr>
          <a:xfrm>
            <a:off x="5672871" y="4161454"/>
            <a:ext cx="409086" cy="2308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900" dirty="0"/>
              <a:t>1/30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6886440-9CD2-862C-776B-63B483BDACEA}"/>
              </a:ext>
            </a:extLst>
          </p:cNvPr>
          <p:cNvSpPr txBox="1"/>
          <p:nvPr/>
        </p:nvSpPr>
        <p:spPr>
          <a:xfrm>
            <a:off x="6081957" y="4161454"/>
            <a:ext cx="409086" cy="2308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900" dirty="0"/>
              <a:t>1/31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2C6231E-318C-B38F-7A2E-D58529923E6D}"/>
              </a:ext>
            </a:extLst>
          </p:cNvPr>
          <p:cNvSpPr txBox="1"/>
          <p:nvPr/>
        </p:nvSpPr>
        <p:spPr>
          <a:xfrm>
            <a:off x="6491043" y="4161454"/>
            <a:ext cx="409086" cy="2308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900" dirty="0"/>
              <a:t>2/01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CF8F8FB-0D84-9764-1A7C-174B852D3942}"/>
              </a:ext>
            </a:extLst>
          </p:cNvPr>
          <p:cNvSpPr txBox="1"/>
          <p:nvPr/>
        </p:nvSpPr>
        <p:spPr>
          <a:xfrm>
            <a:off x="6900129" y="4161454"/>
            <a:ext cx="409086" cy="2308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900" dirty="0"/>
              <a:t>2/02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A7C6658-5845-C2DC-2307-0679E9AF9728}"/>
              </a:ext>
            </a:extLst>
          </p:cNvPr>
          <p:cNvSpPr txBox="1"/>
          <p:nvPr/>
        </p:nvSpPr>
        <p:spPr>
          <a:xfrm>
            <a:off x="7309215" y="4161454"/>
            <a:ext cx="409086" cy="2308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900" dirty="0"/>
              <a:t>2/03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5E69383-2DE8-5F5B-C447-F0D1FF9BC4A4}"/>
              </a:ext>
            </a:extLst>
          </p:cNvPr>
          <p:cNvSpPr txBox="1"/>
          <p:nvPr/>
        </p:nvSpPr>
        <p:spPr>
          <a:xfrm>
            <a:off x="7779052" y="4161454"/>
            <a:ext cx="409086" cy="2308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900" dirty="0"/>
              <a:t>2/04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B09F4038-EA62-02A8-0364-724577824533}"/>
              </a:ext>
            </a:extLst>
          </p:cNvPr>
          <p:cNvSpPr txBox="1"/>
          <p:nvPr/>
        </p:nvSpPr>
        <p:spPr>
          <a:xfrm>
            <a:off x="8204951" y="4161454"/>
            <a:ext cx="409086" cy="2308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900" dirty="0"/>
              <a:t>2/05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88F3B7B5-11F7-A0E7-0498-0C9132207C31}"/>
              </a:ext>
            </a:extLst>
          </p:cNvPr>
          <p:cNvSpPr txBox="1"/>
          <p:nvPr/>
        </p:nvSpPr>
        <p:spPr>
          <a:xfrm>
            <a:off x="5430159" y="1548474"/>
            <a:ext cx="2465740" cy="307777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dirty="0"/>
              <a:t>West-WRF Plume Summary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E68E1FB-C95B-F027-40AA-9FC2D89F0377}"/>
              </a:ext>
            </a:extLst>
          </p:cNvPr>
          <p:cNvSpPr txBox="1"/>
          <p:nvPr/>
        </p:nvSpPr>
        <p:spPr>
          <a:xfrm rot="16200000">
            <a:off x="3534599" y="2863232"/>
            <a:ext cx="1518364" cy="307777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dirty="0"/>
              <a:t>Discharge (CFS)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E4B21336-3FE7-998E-B83B-1EA9794A01BD}"/>
              </a:ext>
            </a:extLst>
          </p:cNvPr>
          <p:cNvSpPr txBox="1"/>
          <p:nvPr/>
        </p:nvSpPr>
        <p:spPr>
          <a:xfrm>
            <a:off x="4816483" y="2016463"/>
            <a:ext cx="158245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SzPts val="1400"/>
            </a:pPr>
            <a:r>
              <a:rPr lang="en-US" sz="1200" dirty="0">
                <a:solidFill>
                  <a:schemeClr val="accent1"/>
                </a:solidFill>
                <a:latin typeface="+mn-lt"/>
                <a:ea typeface="Calibri"/>
                <a:cs typeface="Calibri"/>
                <a:sym typeface="Calibri"/>
              </a:rPr>
              <a:t>Retrospective streamflow forecasts driven by West-WRF precipitation and temperature inputs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F397BBEB-629A-9C30-083E-3C5443375350}"/>
              </a:ext>
            </a:extLst>
          </p:cNvPr>
          <p:cNvSpPr txBox="1"/>
          <p:nvPr/>
        </p:nvSpPr>
        <p:spPr>
          <a:xfrm>
            <a:off x="7308134" y="4392286"/>
            <a:ext cx="15167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/>
              <a:t>Provided by G. Lewis</a:t>
            </a:r>
          </a:p>
        </p:txBody>
      </p:sp>
      <p:pic>
        <p:nvPicPr>
          <p:cNvPr id="53" name="Google Shape;263;g35efbefa137_0_38">
            <a:extLst>
              <a:ext uri="{FF2B5EF4-FFF2-40B4-BE49-F238E27FC236}">
                <a16:creationId xmlns:a16="http://schemas.microsoft.com/office/drawing/2014/main" id="{093DEA46-218A-F494-3B7F-AED51D9D02D0}"/>
              </a:ext>
            </a:extLst>
          </p:cNvPr>
          <p:cNvPicPr preferRelativeResize="0">
            <a:picLocks noChangeAspect="1"/>
          </p:cNvPicPr>
          <p:nvPr/>
        </p:nvPicPr>
        <p:blipFill rotWithShape="1">
          <a:blip r:embed="rId3">
            <a:alphaModFix/>
          </a:blip>
          <a:srcRect l="82562" t="5697" r="1259" b="75263"/>
          <a:stretch>
            <a:fillRect/>
          </a:stretch>
        </p:blipFill>
        <p:spPr>
          <a:xfrm>
            <a:off x="4572000" y="4449951"/>
            <a:ext cx="1053733" cy="592101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Picture 3" descr="A graph showing different colored lines&#10;&#10;AI-generated content may be incorrect.">
            <a:extLst>
              <a:ext uri="{FF2B5EF4-FFF2-40B4-BE49-F238E27FC236}">
                <a16:creationId xmlns:a16="http://schemas.microsoft.com/office/drawing/2014/main" id="{04E7A915-8362-37DD-3708-7CE07BF85C44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3922" r="7256"/>
          <a:stretch>
            <a:fillRect/>
          </a:stretch>
        </p:blipFill>
        <p:spPr>
          <a:xfrm>
            <a:off x="3820160" y="1364283"/>
            <a:ext cx="5369326" cy="3779217"/>
          </a:xfrm>
          <a:prstGeom prst="rect">
            <a:avLst/>
          </a:prstGeom>
        </p:spPr>
      </p:pic>
      <p:sp>
        <p:nvSpPr>
          <p:cNvPr id="5" name="Oval 4">
            <a:extLst>
              <a:ext uri="{FF2B5EF4-FFF2-40B4-BE49-F238E27FC236}">
                <a16:creationId xmlns:a16="http://schemas.microsoft.com/office/drawing/2014/main" id="{4E08072D-6071-5B77-7E78-69C993A59E1F}"/>
              </a:ext>
            </a:extLst>
          </p:cNvPr>
          <p:cNvSpPr/>
          <p:nvPr/>
        </p:nvSpPr>
        <p:spPr>
          <a:xfrm>
            <a:off x="7843935" y="3899844"/>
            <a:ext cx="198084" cy="199054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B315194-4D00-EFC6-6897-022515DC5300}"/>
              </a:ext>
            </a:extLst>
          </p:cNvPr>
          <p:cNvSpPr txBox="1"/>
          <p:nvPr/>
        </p:nvSpPr>
        <p:spPr>
          <a:xfrm>
            <a:off x="5483279" y="1754043"/>
            <a:ext cx="207334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Based on CW3E’s real-time daily West-WRF </a:t>
            </a:r>
          </a:p>
          <a:p>
            <a:r>
              <a:rPr lang="en-US" dirty="0"/>
              <a:t>200-member ensemble precipitation forecast</a:t>
            </a:r>
          </a:p>
        </p:txBody>
      </p:sp>
    </p:spTree>
    <p:extLst>
      <p:ext uri="{BB962C8B-B14F-4D97-AF65-F5344CB8AC3E}">
        <p14:creationId xmlns:p14="http://schemas.microsoft.com/office/powerpoint/2010/main" val="1232915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6">
          <a:extLst>
            <a:ext uri="{FF2B5EF4-FFF2-40B4-BE49-F238E27FC236}">
              <a16:creationId xmlns:a16="http://schemas.microsoft.com/office/drawing/2014/main" id="{75F01362-1540-1AF5-A250-B21353EA43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>
            <a:extLst>
              <a:ext uri="{FF2B5EF4-FFF2-40B4-BE49-F238E27FC236}">
                <a16:creationId xmlns:a16="http://schemas.microsoft.com/office/drawing/2014/main" id="{9A67B9F5-BEC4-EFB0-A6C6-A7A7DEB9AD7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832" b="7806"/>
          <a:stretch>
            <a:fillRect/>
          </a:stretch>
        </p:blipFill>
        <p:spPr bwMode="auto">
          <a:xfrm>
            <a:off x="6335586" y="1124285"/>
            <a:ext cx="1611045" cy="3304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7" name="Google Shape;157;p22">
            <a:extLst>
              <a:ext uri="{FF2B5EF4-FFF2-40B4-BE49-F238E27FC236}">
                <a16:creationId xmlns:a16="http://schemas.microsoft.com/office/drawing/2014/main" id="{D113C146-FA4F-6F80-B719-BA6D2C6FC4EC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0" y="1123"/>
            <a:ext cx="9144000" cy="609000"/>
          </a:xfrm>
          <a:prstGeom prst="rect">
            <a:avLst/>
          </a:prstGeom>
          <a:solidFill>
            <a:srgbClr val="006C92"/>
          </a:solidFill>
          <a:ln>
            <a:noFill/>
          </a:ln>
        </p:spPr>
        <p:txBody>
          <a:bodyPr spcFirstLastPara="1" wrap="square" lIns="342900" tIns="0" rIns="0" bIns="0" anchor="ctr" anchorCtr="0">
            <a:noAutofit/>
          </a:bodyPr>
          <a:lstStyle/>
          <a:p>
            <a:pPr marL="0" lvl="0" indent="0" algn="l" rtl="0">
              <a:lnSpc>
                <a:spcPct val="86666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300"/>
              <a:buFont typeface="Calibri"/>
              <a:buNone/>
            </a:pP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CASE STUDY: AR3 on 6 JANUARY 2023 (PRECIPITATION, DAY-3 FORECASTS)</a:t>
            </a:r>
          </a:p>
        </p:txBody>
      </p:sp>
      <p:pic>
        <p:nvPicPr>
          <p:cNvPr id="7" name="Picture 2">
            <a:extLst>
              <a:ext uri="{FF2B5EF4-FFF2-40B4-BE49-F238E27FC236}">
                <a16:creationId xmlns:a16="http://schemas.microsoft.com/office/drawing/2014/main" id="{48DE7093-AA35-E1DF-19AC-1F2DA41DE08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765"/>
          <a:stretch>
            <a:fillRect/>
          </a:stretch>
        </p:blipFill>
        <p:spPr bwMode="auto">
          <a:xfrm>
            <a:off x="3192934" y="1124285"/>
            <a:ext cx="3214075" cy="3584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4C28A590-D25C-E832-4B05-830E16276172}"/>
              </a:ext>
            </a:extLst>
          </p:cNvPr>
          <p:cNvSpPr txBox="1"/>
          <p:nvPr/>
        </p:nvSpPr>
        <p:spPr>
          <a:xfrm>
            <a:off x="3121330" y="1560134"/>
            <a:ext cx="6899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/>
              <a:t>Mean</a:t>
            </a:r>
          </a:p>
          <a:p>
            <a:r>
              <a:rPr lang="en-US" sz="1000" dirty="0"/>
              <a:t>(mm)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DE0E594-03AC-0861-1553-FE56EF00D681}"/>
              </a:ext>
            </a:extLst>
          </p:cNvPr>
          <p:cNvSpPr txBox="1"/>
          <p:nvPr/>
        </p:nvSpPr>
        <p:spPr>
          <a:xfrm>
            <a:off x="4728458" y="1560134"/>
            <a:ext cx="6899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/>
              <a:t>Mean</a:t>
            </a:r>
          </a:p>
          <a:p>
            <a:r>
              <a:rPr lang="en-US" sz="1000" dirty="0"/>
              <a:t>(mm)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32464D4-1744-07ED-2F7D-33DB9DCA443D}"/>
              </a:ext>
            </a:extLst>
          </p:cNvPr>
          <p:cNvSpPr txBox="1"/>
          <p:nvPr/>
        </p:nvSpPr>
        <p:spPr>
          <a:xfrm>
            <a:off x="6342123" y="1560134"/>
            <a:ext cx="6899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/>
              <a:t>Mean</a:t>
            </a:r>
          </a:p>
          <a:p>
            <a:r>
              <a:rPr lang="en-US" sz="1000" dirty="0"/>
              <a:t>(mm)</a:t>
            </a:r>
          </a:p>
        </p:txBody>
      </p:sp>
      <p:pic>
        <p:nvPicPr>
          <p:cNvPr id="9" name="Picture 2">
            <a:extLst>
              <a:ext uri="{FF2B5EF4-FFF2-40B4-BE49-F238E27FC236}">
                <a16:creationId xmlns:a16="http://schemas.microsoft.com/office/drawing/2014/main" id="{FDDC8249-1D7C-1D43-E186-FBCBF9F97C3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579" t="90742" r="20233"/>
          <a:stretch>
            <a:fillRect/>
          </a:stretch>
        </p:blipFill>
        <p:spPr bwMode="auto">
          <a:xfrm>
            <a:off x="5358865" y="4376887"/>
            <a:ext cx="2411448" cy="3318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84014FE7-31A5-9B45-0947-E42E4FFE9D7D}"/>
              </a:ext>
            </a:extLst>
          </p:cNvPr>
          <p:cNvSpPr txBox="1"/>
          <p:nvPr/>
        </p:nvSpPr>
        <p:spPr>
          <a:xfrm>
            <a:off x="489461" y="1283135"/>
            <a:ext cx="235948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AI at CW3E</a:t>
            </a:r>
          </a:p>
          <a:p>
            <a:pPr algn="ctr"/>
            <a:endParaRPr lang="en-US" dirty="0"/>
          </a:p>
          <a:p>
            <a:pPr algn="ctr"/>
            <a:r>
              <a:rPr lang="en-US" dirty="0"/>
              <a:t>Use of CW3E’s West-WRF reduced RMSE by 30% over the ECMWF “IFS” global forecast system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488765D-F99E-4E95-0146-A52BB382A519}"/>
              </a:ext>
            </a:extLst>
          </p:cNvPr>
          <p:cNvSpPr txBox="1"/>
          <p:nvPr/>
        </p:nvSpPr>
        <p:spPr>
          <a:xfrm>
            <a:off x="3383898" y="932698"/>
            <a:ext cx="1239442" cy="307777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dirty="0"/>
              <a:t>Observations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BC75962-A699-3FC2-D94C-E44FDC05822D}"/>
              </a:ext>
            </a:extLst>
          </p:cNvPr>
          <p:cNvSpPr txBox="1"/>
          <p:nvPr/>
        </p:nvSpPr>
        <p:spPr>
          <a:xfrm>
            <a:off x="5013330" y="944839"/>
            <a:ext cx="1191352" cy="307777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dirty="0"/>
              <a:t>ECMWF IFS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93DEAF9-6F2C-30D0-18A1-A7CE6ED0DF43}"/>
              </a:ext>
            </a:extLst>
          </p:cNvPr>
          <p:cNvSpPr txBox="1"/>
          <p:nvPr/>
        </p:nvSpPr>
        <p:spPr>
          <a:xfrm>
            <a:off x="6725576" y="950114"/>
            <a:ext cx="923651" cy="307777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dirty="0"/>
              <a:t>CW3E AI</a:t>
            </a:r>
          </a:p>
        </p:txBody>
      </p:sp>
    </p:spTree>
    <p:extLst>
      <p:ext uri="{BB962C8B-B14F-4D97-AF65-F5344CB8AC3E}">
        <p14:creationId xmlns:p14="http://schemas.microsoft.com/office/powerpoint/2010/main" val="2170891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0" grpId="0"/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82">
          <a:extLst>
            <a:ext uri="{FF2B5EF4-FFF2-40B4-BE49-F238E27FC236}">
              <a16:creationId xmlns:a16="http://schemas.microsoft.com/office/drawing/2014/main" id="{2C25DDBA-F15C-181E-5C2E-4AC6FCEFA5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3" name="Google Shape;383;g36140bafa86_1_7">
            <a:extLst>
              <a:ext uri="{FF2B5EF4-FFF2-40B4-BE49-F238E27FC236}">
                <a16:creationId xmlns:a16="http://schemas.microsoft.com/office/drawing/2014/main" id="{A1420D09-D24E-E13D-5B0F-27B1694548DE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0" y="0"/>
            <a:ext cx="9144000" cy="491850"/>
          </a:xfrm>
          <a:prstGeom prst="rect">
            <a:avLst/>
          </a:prstGeom>
          <a:solidFill>
            <a:srgbClr val="006C92"/>
          </a:solidFill>
          <a:ln>
            <a:noFill/>
          </a:ln>
        </p:spPr>
        <p:txBody>
          <a:bodyPr spcFirstLastPara="1" wrap="square" lIns="342900" tIns="0" rIns="0" bIns="0" anchor="ctr" anchorCtr="0">
            <a:noAutofit/>
          </a:bodyPr>
          <a:lstStyle/>
          <a:p>
            <a:pPr>
              <a:buSzPts val="3000"/>
            </a:pPr>
            <a:r>
              <a:rPr lang="en-US" dirty="0"/>
              <a:t>National Precipitation Forecast Skill | Top-5% of Wet 72-h Periods </a:t>
            </a:r>
            <a:endParaRPr dirty="0"/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3D1ADC95-06B2-FD73-7BB7-88F35F27BD09}"/>
              </a:ext>
            </a:extLst>
          </p:cNvPr>
          <p:cNvGrpSpPr>
            <a:grpSpLocks noChangeAspect="1"/>
          </p:cNvGrpSpPr>
          <p:nvPr/>
        </p:nvGrpSpPr>
        <p:grpSpPr>
          <a:xfrm>
            <a:off x="15236" y="512765"/>
            <a:ext cx="9128764" cy="4645886"/>
            <a:chOff x="15236" y="512752"/>
            <a:chExt cx="11255995" cy="5728492"/>
          </a:xfrm>
        </p:grpSpPr>
        <p:pic>
          <p:nvPicPr>
            <p:cNvPr id="6" name="Picture 5" descr="A map of the united states&#10;&#10;Description automatically generated">
              <a:extLst>
                <a:ext uri="{FF2B5EF4-FFF2-40B4-BE49-F238E27FC236}">
                  <a16:creationId xmlns:a16="http://schemas.microsoft.com/office/drawing/2014/main" id="{E70E6F6E-AAC3-64B1-843B-58533541EF9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alphaModFix/>
            </a:blip>
            <a:srcRect t="23385" b="19757"/>
            <a:stretch/>
          </p:blipFill>
          <p:spPr>
            <a:xfrm>
              <a:off x="15236" y="512752"/>
              <a:ext cx="8503920" cy="4835164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8578606E-5489-4B0B-25BD-F75768AFEE8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122397" y="3783917"/>
              <a:ext cx="914400" cy="1148316"/>
            </a:xfrm>
            <a:prstGeom prst="rect">
              <a:avLst/>
            </a:prstGeom>
            <a:solidFill>
              <a:schemeClr val="bg1"/>
            </a:solidFill>
          </p:spPr>
        </p:pic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0B3C9670-56B7-47A2-5653-40A7E4D27EA4}"/>
                </a:ext>
              </a:extLst>
            </p:cNvPr>
            <p:cNvSpPr txBox="1"/>
            <p:nvPr/>
          </p:nvSpPr>
          <p:spPr>
            <a:xfrm>
              <a:off x="4842932" y="5101695"/>
              <a:ext cx="3555875" cy="2656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800" i="1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Based on GEFS-R and PRISM data for 2000–2019</a:t>
              </a:r>
              <a:endParaRPr lang="en-US" sz="700" i="1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07CF5BFA-BE15-8199-FB29-9BC6F24EFD9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1639" t="85113" r="11310" b="10906"/>
            <a:stretch/>
          </p:blipFill>
          <p:spPr>
            <a:xfrm>
              <a:off x="198116" y="5484023"/>
              <a:ext cx="8138160" cy="420437"/>
            </a:xfrm>
            <a:prstGeom prst="rect">
              <a:avLst/>
            </a:prstGeom>
          </p:spPr>
        </p:pic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A16C273C-B1B1-A929-2B22-317FD8B52193}"/>
                </a:ext>
              </a:extLst>
            </p:cNvPr>
            <p:cNvSpPr txBox="1"/>
            <p:nvPr/>
          </p:nvSpPr>
          <p:spPr>
            <a:xfrm>
              <a:off x="2482228" y="5325146"/>
              <a:ext cx="3555875" cy="2656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800" dirty="0">
                  <a:solidFill>
                    <a:schemeClr val="tx1"/>
                  </a:solidFill>
                </a:rPr>
                <a:t>Days 1–3 [F12–F84] Critical Success Index</a:t>
              </a:r>
              <a:endParaRPr lang="en-US" sz="700" dirty="0">
                <a:solidFill>
                  <a:schemeClr val="tx1"/>
                </a:solidFill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D3931939-AFB3-4B64-DE5E-BCD3A38F9135}"/>
                </a:ext>
              </a:extLst>
            </p:cNvPr>
            <p:cNvSpPr txBox="1"/>
            <p:nvPr/>
          </p:nvSpPr>
          <p:spPr>
            <a:xfrm>
              <a:off x="490815" y="4665957"/>
              <a:ext cx="3572008" cy="68309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/>
                <a:t>US States</a:t>
              </a:r>
            </a:p>
            <a:p>
              <a:r>
                <a:rPr lang="en-US" sz="1000" dirty="0"/>
                <a:t>HUC-8 Boundaries</a:t>
              </a:r>
            </a:p>
            <a:p>
              <a:r>
                <a:rPr lang="en-US" sz="1000" dirty="0"/>
                <a:t>USACE Sites (from National Inventory of Dams)</a:t>
              </a:r>
            </a:p>
          </p:txBody>
        </p: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A42063DD-CC65-B923-31EC-63FC2C20F3D2}"/>
                </a:ext>
              </a:extLst>
            </p:cNvPr>
            <p:cNvCxnSpPr>
              <a:cxnSpLocks/>
            </p:cNvCxnSpPr>
            <p:nvPr/>
          </p:nvCxnSpPr>
          <p:spPr>
            <a:xfrm>
              <a:off x="322898" y="4793245"/>
              <a:ext cx="206256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2BDB2428-83E2-94C8-244D-C7E883502EC1}"/>
                </a:ext>
              </a:extLst>
            </p:cNvPr>
            <p:cNvCxnSpPr>
              <a:cxnSpLocks/>
            </p:cNvCxnSpPr>
            <p:nvPr/>
          </p:nvCxnSpPr>
          <p:spPr>
            <a:xfrm>
              <a:off x="322898" y="4963749"/>
              <a:ext cx="206256" cy="0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0F4CC4CB-C119-0496-5E4A-B686193DCEA6}"/>
                </a:ext>
              </a:extLst>
            </p:cNvPr>
            <p:cNvSpPr/>
            <p:nvPr/>
          </p:nvSpPr>
          <p:spPr>
            <a:xfrm>
              <a:off x="396488" y="5089970"/>
              <a:ext cx="64789" cy="65314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00"/>
            </a:p>
          </p:txBody>
        </p:sp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38F43E3D-0285-576C-0AEB-8C4CDF22C1B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098017" y="3850767"/>
              <a:ext cx="914400" cy="1148316"/>
            </a:xfrm>
            <a:prstGeom prst="rect">
              <a:avLst/>
            </a:prstGeom>
            <a:solidFill>
              <a:schemeClr val="bg1"/>
            </a:solidFill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8B4EEB71-18B9-7268-FEF8-D8AB663EE24F}"/>
                </a:ext>
              </a:extLst>
            </p:cNvPr>
            <p:cNvSpPr txBox="1"/>
            <p:nvPr/>
          </p:nvSpPr>
          <p:spPr>
            <a:xfrm>
              <a:off x="4814663" y="602598"/>
              <a:ext cx="3555875" cy="2656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800" i="1" dirty="0">
                  <a:solidFill>
                    <a:schemeClr val="bg1"/>
                  </a:solidFill>
                </a:rPr>
                <a:t>Based on GEFS-R vs PRISM data for 2000–2019</a:t>
              </a:r>
              <a:endParaRPr lang="en-US" sz="700" i="1" dirty="0">
                <a:solidFill>
                  <a:schemeClr val="bg1"/>
                </a:solidFill>
              </a:endParaRPr>
            </a:p>
          </p:txBody>
        </p:sp>
        <p:sp>
          <p:nvSpPr>
            <p:cNvPr id="17" name="Rounded Rectangle 16">
              <a:extLst>
                <a:ext uri="{FF2B5EF4-FFF2-40B4-BE49-F238E27FC236}">
                  <a16:creationId xmlns:a16="http://schemas.microsoft.com/office/drawing/2014/main" id="{104C29BE-8129-EE4A-C334-392B02DA7A9E}"/>
                </a:ext>
              </a:extLst>
            </p:cNvPr>
            <p:cNvSpPr/>
            <p:nvPr/>
          </p:nvSpPr>
          <p:spPr>
            <a:xfrm>
              <a:off x="8389614" y="639980"/>
              <a:ext cx="2704330" cy="5294384"/>
            </a:xfrm>
            <a:prstGeom prst="roundRect">
              <a:avLst>
                <a:gd name="adj" fmla="val 2821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r>
                <a:rPr lang="en-US" sz="1050" b="1" dirty="0">
                  <a:solidFill>
                    <a:sysClr val="windowText" lastClr="000000"/>
                  </a:solidFill>
                </a:rPr>
                <a:t>Days 1–3 QPF Skill (CSI) for</a:t>
              </a:r>
              <a:br>
                <a:rPr lang="en-US" sz="1050" b="1" dirty="0">
                  <a:solidFill>
                    <a:sysClr val="windowText" lastClr="000000"/>
                  </a:solidFill>
                </a:rPr>
              </a:br>
              <a:r>
                <a:rPr lang="en-US" sz="1050" b="1" dirty="0">
                  <a:solidFill>
                    <a:sysClr val="windowText" lastClr="000000"/>
                  </a:solidFill>
                </a:rPr>
                <a:t>Top-5% Wettest Periods (2000–19)</a:t>
              </a:r>
            </a:p>
            <a:p>
              <a:endParaRPr lang="en-US" sz="1050" b="1" dirty="0">
                <a:solidFill>
                  <a:sysClr val="windowText" lastClr="000000"/>
                </a:solidFill>
              </a:endParaRPr>
            </a:p>
            <a:p>
              <a:r>
                <a:rPr lang="en-US" sz="1050" b="1" dirty="0">
                  <a:solidFill>
                    <a:srgbClr val="0070C0"/>
                  </a:solidFill>
                </a:rPr>
                <a:t>QPF Skill varies regionally, which is likely also variable by season and storm type:</a:t>
              </a:r>
            </a:p>
            <a:p>
              <a:endParaRPr lang="en-US" sz="1050" b="1" dirty="0">
                <a:solidFill>
                  <a:srgbClr val="0070C0"/>
                </a:solidFill>
              </a:endParaRPr>
            </a:p>
            <a:p>
              <a:r>
                <a:rPr lang="en-US" sz="1050" b="1" dirty="0">
                  <a:solidFill>
                    <a:srgbClr val="0070C0"/>
                  </a:solidFill>
                </a:rPr>
                <a:t>Leading Hypotheses:</a:t>
              </a:r>
            </a:p>
            <a:p>
              <a:endParaRPr lang="en-US" sz="1050" dirty="0">
                <a:solidFill>
                  <a:sysClr val="windowText" lastClr="000000"/>
                </a:solidFill>
              </a:endParaRPr>
            </a:p>
            <a:p>
              <a:pPr marL="342900" indent="-342900">
                <a:buFont typeface="+mj-lt"/>
                <a:buAutoNum type="arabicPeriod"/>
              </a:pPr>
              <a:r>
                <a:rPr lang="en-US" sz="1050" dirty="0">
                  <a:solidFill>
                    <a:sysClr val="windowText" lastClr="000000"/>
                  </a:solidFill>
                </a:rPr>
                <a:t>Highest skill over West anchored by terrain and ARs.</a:t>
              </a:r>
            </a:p>
            <a:p>
              <a:pPr marL="342900" indent="-342900">
                <a:buFont typeface="+mj-lt"/>
                <a:buAutoNum type="arabicPeriod"/>
              </a:pPr>
              <a:endParaRPr lang="en-US" sz="1050" dirty="0">
                <a:solidFill>
                  <a:sysClr val="windowText" lastClr="000000"/>
                </a:solidFill>
              </a:endParaRPr>
            </a:p>
            <a:p>
              <a:pPr marL="342900" indent="-342900">
                <a:buFont typeface="+mj-lt"/>
                <a:buAutoNum type="arabicPeriod"/>
              </a:pPr>
              <a:r>
                <a:rPr lang="en-US" sz="1050" dirty="0">
                  <a:solidFill>
                    <a:sysClr val="windowText" lastClr="000000"/>
                  </a:solidFill>
                </a:rPr>
                <a:t>Higher skill also over New England and Mid-Atlantic influenced by ARs and Nor’easters (synoptic-scale precip).</a:t>
              </a:r>
            </a:p>
            <a:p>
              <a:pPr marL="342900" indent="-342900">
                <a:buFont typeface="+mj-lt"/>
                <a:buAutoNum type="arabicPeriod"/>
              </a:pPr>
              <a:endParaRPr lang="en-US" sz="1050" dirty="0">
                <a:solidFill>
                  <a:sysClr val="windowText" lastClr="000000"/>
                </a:solidFill>
              </a:endParaRPr>
            </a:p>
            <a:p>
              <a:pPr marL="342900" indent="-342900">
                <a:buFont typeface="+mj-lt"/>
                <a:buAutoNum type="arabicPeriod"/>
              </a:pPr>
              <a:r>
                <a:rPr lang="en-US" sz="1050" dirty="0">
                  <a:solidFill>
                    <a:sysClr val="windowText" lastClr="000000"/>
                  </a:solidFill>
                </a:rPr>
                <a:t>Lower skill over Central and Southeast influenced by convection and tropical processes (with some exceptions; e.g., along the Appalachians, lower Ohio).</a:t>
              </a:r>
            </a:p>
            <a:p>
              <a:endParaRPr lang="en-US" sz="1050" dirty="0">
                <a:solidFill>
                  <a:sysClr val="windowText" lastClr="000000"/>
                </a:solidFill>
              </a:endParaRPr>
            </a:p>
          </p:txBody>
        </p:sp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606861B2-4807-122C-A48A-2DAF93093A5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1639" t="85113" r="11310" b="10906"/>
            <a:stretch/>
          </p:blipFill>
          <p:spPr>
            <a:xfrm>
              <a:off x="173736" y="5513928"/>
              <a:ext cx="8138160" cy="420437"/>
            </a:xfrm>
            <a:prstGeom prst="rect">
              <a:avLst/>
            </a:prstGeom>
          </p:spPr>
        </p:pic>
        <p:sp>
          <p:nvSpPr>
            <p:cNvPr id="19" name="Rounded Rectangle 18">
              <a:extLst>
                <a:ext uri="{FF2B5EF4-FFF2-40B4-BE49-F238E27FC236}">
                  <a16:creationId xmlns:a16="http://schemas.microsoft.com/office/drawing/2014/main" id="{D838936D-8516-DB92-1F93-3C471685D56B}"/>
                </a:ext>
              </a:extLst>
            </p:cNvPr>
            <p:cNvSpPr/>
            <p:nvPr/>
          </p:nvSpPr>
          <p:spPr>
            <a:xfrm>
              <a:off x="205337" y="696316"/>
              <a:ext cx="1639954" cy="3745310"/>
            </a:xfrm>
            <a:prstGeom prst="roundRect">
              <a:avLst/>
            </a:prstGeom>
            <a:noFill/>
            <a:ln w="38100">
              <a:solidFill>
                <a:srgbClr val="FF00FF"/>
              </a:solidFill>
              <a:prstDash val="sysDash"/>
            </a:ln>
            <a:effectLst>
              <a:outerShdw dist="38100" dir="2700000" algn="tl" rotWithShape="0">
                <a:schemeClr val="bg1"/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00"/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05F91733-25E6-BEB5-71D3-52B78E134099}"/>
                </a:ext>
              </a:extLst>
            </p:cNvPr>
            <p:cNvSpPr txBox="1"/>
            <p:nvPr/>
          </p:nvSpPr>
          <p:spPr>
            <a:xfrm>
              <a:off x="298519" y="3658526"/>
              <a:ext cx="648702" cy="7210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b="1" dirty="0">
                  <a:ln>
                    <a:solidFill>
                      <a:sysClr val="windowText" lastClr="000000"/>
                    </a:solidFill>
                  </a:ln>
                  <a:solidFill>
                    <a:srgbClr val="FF00FF"/>
                  </a:solidFill>
                </a:rPr>
                <a:t>1.</a:t>
              </a:r>
            </a:p>
          </p:txBody>
        </p:sp>
        <p:sp>
          <p:nvSpPr>
            <p:cNvPr id="21" name="Rounded Rectangle 20">
              <a:extLst>
                <a:ext uri="{FF2B5EF4-FFF2-40B4-BE49-F238E27FC236}">
                  <a16:creationId xmlns:a16="http://schemas.microsoft.com/office/drawing/2014/main" id="{E9A205BE-338F-410D-A75F-97CDD5F290C2}"/>
                </a:ext>
              </a:extLst>
            </p:cNvPr>
            <p:cNvSpPr/>
            <p:nvPr/>
          </p:nvSpPr>
          <p:spPr>
            <a:xfrm>
              <a:off x="6614851" y="1154864"/>
              <a:ext cx="1639954" cy="1858173"/>
            </a:xfrm>
            <a:prstGeom prst="roundRect">
              <a:avLst/>
            </a:prstGeom>
            <a:noFill/>
            <a:ln w="38100">
              <a:solidFill>
                <a:srgbClr val="FF00FF"/>
              </a:solidFill>
              <a:prstDash val="sysDash"/>
            </a:ln>
            <a:effectLst>
              <a:outerShdw dist="38100" dir="2700000" algn="tl" rotWithShape="0">
                <a:schemeClr val="bg1"/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00"/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12BE713A-9B2A-34BF-F04D-8F84E2C17D39}"/>
                </a:ext>
              </a:extLst>
            </p:cNvPr>
            <p:cNvSpPr txBox="1"/>
            <p:nvPr/>
          </p:nvSpPr>
          <p:spPr>
            <a:xfrm>
              <a:off x="7582592" y="2348115"/>
              <a:ext cx="648702" cy="7210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b="1" dirty="0">
                  <a:ln>
                    <a:solidFill>
                      <a:sysClr val="windowText" lastClr="000000"/>
                    </a:solidFill>
                  </a:ln>
                  <a:solidFill>
                    <a:srgbClr val="FF00FF"/>
                  </a:solidFill>
                </a:rPr>
                <a:t>2.</a:t>
              </a:r>
            </a:p>
          </p:txBody>
        </p:sp>
        <p:sp>
          <p:nvSpPr>
            <p:cNvPr id="23" name="Rounded Rectangle 22">
              <a:extLst>
                <a:ext uri="{FF2B5EF4-FFF2-40B4-BE49-F238E27FC236}">
                  <a16:creationId xmlns:a16="http://schemas.microsoft.com/office/drawing/2014/main" id="{1D1CE8D1-938A-3551-3B26-9A03D6CC70AA}"/>
                </a:ext>
              </a:extLst>
            </p:cNvPr>
            <p:cNvSpPr/>
            <p:nvPr/>
          </p:nvSpPr>
          <p:spPr>
            <a:xfrm>
              <a:off x="3020620" y="1679277"/>
              <a:ext cx="3462412" cy="3390106"/>
            </a:xfrm>
            <a:prstGeom prst="roundRect">
              <a:avLst>
                <a:gd name="adj" fmla="val 8900"/>
              </a:avLst>
            </a:prstGeom>
            <a:noFill/>
            <a:ln w="38100">
              <a:solidFill>
                <a:srgbClr val="FF00FF"/>
              </a:solidFill>
              <a:prstDash val="sysDash"/>
            </a:ln>
            <a:effectLst>
              <a:outerShdw dist="38100" dir="2700000" algn="tl" rotWithShape="0">
                <a:schemeClr val="bg1"/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00"/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092569B4-A5A4-230A-F387-D1529D23B111}"/>
                </a:ext>
              </a:extLst>
            </p:cNvPr>
            <p:cNvSpPr txBox="1"/>
            <p:nvPr/>
          </p:nvSpPr>
          <p:spPr>
            <a:xfrm>
              <a:off x="5248206" y="4460659"/>
              <a:ext cx="648702" cy="7210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b="1" dirty="0">
                  <a:ln>
                    <a:solidFill>
                      <a:sysClr val="windowText" lastClr="000000"/>
                    </a:solidFill>
                  </a:ln>
                  <a:solidFill>
                    <a:srgbClr val="FF00FF"/>
                  </a:solidFill>
                </a:rPr>
                <a:t>3.</a:t>
              </a: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08A2B95F-EC9D-21B6-4AE9-7966ECA4ECB1}"/>
                </a:ext>
              </a:extLst>
            </p:cNvPr>
            <p:cNvSpPr txBox="1"/>
            <p:nvPr/>
          </p:nvSpPr>
          <p:spPr>
            <a:xfrm>
              <a:off x="7651079" y="5899697"/>
              <a:ext cx="3620152" cy="34154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en-US" sz="12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Cordeira et al. (2025)</a:t>
              </a:r>
            </a:p>
          </p:txBody>
        </p:sp>
        <p:sp>
          <p:nvSpPr>
            <p:cNvPr id="26" name="Rounded Rectangle 25">
              <a:extLst>
                <a:ext uri="{FF2B5EF4-FFF2-40B4-BE49-F238E27FC236}">
                  <a16:creationId xmlns:a16="http://schemas.microsoft.com/office/drawing/2014/main" id="{36DE492B-7DB5-7723-52D7-0C907505075B}"/>
                </a:ext>
              </a:extLst>
            </p:cNvPr>
            <p:cNvSpPr/>
            <p:nvPr/>
          </p:nvSpPr>
          <p:spPr>
            <a:xfrm>
              <a:off x="4622080" y="2937477"/>
              <a:ext cx="1579428" cy="721049"/>
            </a:xfrm>
            <a:prstGeom prst="roundRect">
              <a:avLst/>
            </a:prstGeom>
            <a:noFill/>
            <a:ln w="38100">
              <a:solidFill>
                <a:srgbClr val="FF00FF"/>
              </a:solidFill>
              <a:prstDash val="sysDash"/>
            </a:ln>
            <a:effectLst>
              <a:outerShdw dist="38100" dir="2700000" algn="tl" rotWithShape="0">
                <a:schemeClr val="bg1"/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00"/>
            </a:p>
          </p:txBody>
        </p:sp>
      </p:grpSp>
    </p:spTree>
    <p:extLst>
      <p:ext uri="{BB962C8B-B14F-4D97-AF65-F5344CB8AC3E}">
        <p14:creationId xmlns:p14="http://schemas.microsoft.com/office/powerpoint/2010/main" val="1104214294"/>
      </p:ext>
    </p:extLst>
  </p:cSld>
  <p:clrMapOvr>
    <a:masterClrMapping/>
  </p:clrMapOvr>
</p:sld>
</file>

<file path=ppt/theme/theme1.xml><?xml version="1.0" encoding="utf-8"?>
<a:theme xmlns:a="http://schemas.openxmlformats.org/drawingml/2006/main" name="Content Slides">
  <a:themeElements>
    <a:clrScheme name="Custom 3">
      <a:dk1>
        <a:srgbClr val="464749"/>
      </a:dk1>
      <a:lt1>
        <a:srgbClr val="FFFFFF"/>
      </a:lt1>
      <a:dk2>
        <a:srgbClr val="101D3A"/>
      </a:dk2>
      <a:lt2>
        <a:srgbClr val="FFFFFF"/>
      </a:lt2>
      <a:accent1>
        <a:srgbClr val="006995"/>
      </a:accent1>
      <a:accent2>
        <a:srgbClr val="F3E500"/>
      </a:accent2>
      <a:accent3>
        <a:srgbClr val="182B48"/>
      </a:accent3>
      <a:accent4>
        <a:srgbClr val="B4B5BD"/>
      </a:accent4>
      <a:accent5>
        <a:srgbClr val="00C5D6"/>
      </a:accent5>
      <a:accent6>
        <a:srgbClr val="6D953A"/>
      </a:accent6>
      <a:hlink>
        <a:srgbClr val="006995"/>
      </a:hlink>
      <a:folHlink>
        <a:srgbClr val="00C5D6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35ab31d3-b8fd-4f92-89f3-03c1fb50a733">
      <Terms xmlns="http://schemas.microsoft.com/office/infopath/2007/PartnerControls"/>
    </lcf76f155ced4ddcb4097134ff3c332f>
    <TaxCatchAll xmlns="594dbb9d-4ee2-4cc0-bb5b-217b547981ad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A3D0FA3C9C8B840BD4719EDB774EA3E" ma:contentTypeVersion="16" ma:contentTypeDescription="Create a new document." ma:contentTypeScope="" ma:versionID="1f1c26727583353d1f25a3d31e0260fa">
  <xsd:schema xmlns:xsd="http://www.w3.org/2001/XMLSchema" xmlns:xs="http://www.w3.org/2001/XMLSchema" xmlns:p="http://schemas.microsoft.com/office/2006/metadata/properties" xmlns:ns2="35ab31d3-b8fd-4f92-89f3-03c1fb50a733" xmlns:ns3="594dbb9d-4ee2-4cc0-bb5b-217b547981ad" targetNamespace="http://schemas.microsoft.com/office/2006/metadata/properties" ma:root="true" ma:fieldsID="07bedb6e2584ae16e465a399ab99d8b5" ns2:_="" ns3:_="">
    <xsd:import namespace="35ab31d3-b8fd-4f92-89f3-03c1fb50a733"/>
    <xsd:import namespace="594dbb9d-4ee2-4cc0-bb5b-217b547981a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5ab31d3-b8fd-4f92-89f3-03c1fb50a73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e42dd458-7308-4bcd-84e5-5a32323ab0ea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94dbb9d-4ee2-4cc0-bb5b-217b547981ad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6e866bf6-b640-4984-a738-718b31ca96a4}" ma:internalName="TaxCatchAll" ma:showField="CatchAllData" ma:web="594dbb9d-4ee2-4cc0-bb5b-217b547981a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15030C46-3E36-431C-98B4-AE7E38AAB49A}">
  <ds:schemaRefs>
    <ds:schemaRef ds:uri="http://schemas.microsoft.com/office/2006/documentManagement/types"/>
    <ds:schemaRef ds:uri="http://purl.org/dc/elements/1.1/"/>
    <ds:schemaRef ds:uri="http://purl.org/dc/terms/"/>
    <ds:schemaRef ds:uri="http://schemas.microsoft.com/office/2006/metadata/properties"/>
    <ds:schemaRef ds:uri="http://schemas.microsoft.com/office/infopath/2007/PartnerControls"/>
    <ds:schemaRef ds:uri="http://www.w3.org/XML/1998/namespace"/>
    <ds:schemaRef ds:uri="http://purl.org/dc/dcmitype/"/>
    <ds:schemaRef ds:uri="http://schemas.openxmlformats.org/package/2006/metadata/core-properties"/>
    <ds:schemaRef ds:uri="594dbb9d-4ee2-4cc0-bb5b-217b547981ad"/>
    <ds:schemaRef ds:uri="35ab31d3-b8fd-4f92-89f3-03c1fb50a733"/>
  </ds:schemaRefs>
</ds:datastoreItem>
</file>

<file path=customXml/itemProps2.xml><?xml version="1.0" encoding="utf-8"?>
<ds:datastoreItem xmlns:ds="http://schemas.openxmlformats.org/officeDocument/2006/customXml" ds:itemID="{FBD86559-4364-44C4-9C5C-8657711E2F3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6212766-D622-4E29-85BC-D419CAADD1BE}"/>
</file>

<file path=docProps/app.xml><?xml version="1.0" encoding="utf-8"?>
<Properties xmlns="http://schemas.openxmlformats.org/officeDocument/2006/extended-properties" xmlns:vt="http://schemas.openxmlformats.org/officeDocument/2006/docPropsVTypes">
  <TotalTime>8635</TotalTime>
  <Words>681</Words>
  <Application>Microsoft Office PowerPoint</Application>
  <PresentationFormat>On-screen Show (16:9)</PresentationFormat>
  <Paragraphs>113</Paragraphs>
  <Slides>10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3" baseType="lpstr">
      <vt:lpstr>Calibri</vt:lpstr>
      <vt:lpstr>Arial</vt:lpstr>
      <vt:lpstr>Content Slides</vt:lpstr>
      <vt:lpstr>PowerPoint Presentation</vt:lpstr>
      <vt:lpstr>Research</vt:lpstr>
      <vt:lpstr>Research And Operation Partnerships (RAOP) </vt:lpstr>
      <vt:lpstr>MULTIDISCIPLINARY RESEARCH</vt:lpstr>
      <vt:lpstr>Multidisciplinary approaches towards improved resilience</vt:lpstr>
      <vt:lpstr>West-WRF Integration in AWIPS &amp; NOAA Modeling</vt:lpstr>
      <vt:lpstr>Exploring alternative weather prediction inputs to HEFS </vt:lpstr>
      <vt:lpstr>CASE STUDY: AR3 on 6 JANUARY 2023 (PRECIPITATION, DAY-3 FORECASTS)</vt:lpstr>
      <vt:lpstr>National Precipitation Forecast Skill | Top-5% of Wet 72-h Periods </vt:lpstr>
      <vt:lpstr>FIRO Research: Seeing what is possible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FVA Work Teams – SC Update May 1, 2024</dc:title>
  <dc:creator>Toombs, Monica</dc:creator>
  <cp:lastModifiedBy>Ralph, Marty</cp:lastModifiedBy>
  <cp:revision>14</cp:revision>
  <dcterms:created xsi:type="dcterms:W3CDTF">2016-05-16T17:59:33Z</dcterms:created>
  <dcterms:modified xsi:type="dcterms:W3CDTF">2025-08-05T18:57:28Z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0x0101005A3D0FA3C9C8B840BD4719EDB774EA3E</vt:lpwstr>
  </property>
  <property fmtid="{D5CDD505-2E9C-101B-9397-08002B2CF9AE}" pid="3" name="MediaServiceImageTags">
    <vt:lpwstr/>
  </property>
</Properties>
</file>